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241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4AC7-AFA6-4F45-9E88-15788BF958B8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440-47FF-4F00-8338-3B7C89A38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4AC7-AFA6-4F45-9E88-15788BF958B8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440-47FF-4F00-8338-3B7C89A38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4AC7-AFA6-4F45-9E88-15788BF958B8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440-47FF-4F00-8338-3B7C89A38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4AC7-AFA6-4F45-9E88-15788BF958B8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440-47FF-4F00-8338-3B7C89A38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4AC7-AFA6-4F45-9E88-15788BF958B8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440-47FF-4F00-8338-3B7C89A38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4AC7-AFA6-4F45-9E88-15788BF958B8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440-47FF-4F00-8338-3B7C89A38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4AC7-AFA6-4F45-9E88-15788BF958B8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440-47FF-4F00-8338-3B7C89A38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4AC7-AFA6-4F45-9E88-15788BF958B8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440-47FF-4F00-8338-3B7C89A38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4AC7-AFA6-4F45-9E88-15788BF958B8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440-47FF-4F00-8338-3B7C89A38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4AC7-AFA6-4F45-9E88-15788BF958B8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440-47FF-4F00-8338-3B7C89A38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4AC7-AFA6-4F45-9E88-15788BF958B8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440-47FF-4F00-8338-3B7C89A38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14AC7-AFA6-4F45-9E88-15788BF958B8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C2440-47FF-4F00-8338-3B7C89A382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 Ti Seleri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228601"/>
            <a:ext cx="3886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Mo </a:t>
            </a:r>
            <a:r>
              <a:rPr lang="en-US" b="1" dirty="0"/>
              <a:t>Ti </a:t>
            </a:r>
            <a:r>
              <a:rPr lang="en-US" b="1" dirty="0" err="1"/>
              <a:t>Seleri</a:t>
            </a:r>
            <a:r>
              <a:rPr lang="en-US" b="1" dirty="0"/>
              <a:t> </a:t>
            </a:r>
            <a:r>
              <a:rPr lang="en-US" b="1" dirty="0" err="1"/>
              <a:t>Jesu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1676400"/>
            <a:ext cx="5410200" cy="47244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seleri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sin 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dopin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 mi Ore mi.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B’Iwo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sun mo mi,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k’ o 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nigbagbogbo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k’ o f’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bale,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k’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Tire,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Olutoju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le 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m’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O: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mi,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mi mu de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 mi, Ore 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150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Mo Ti Seleri Jesu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Mo Ti Seleri Jesu </dc:title>
  <dc:creator>FRONT</dc:creator>
  <cp:lastModifiedBy>FRONT</cp:lastModifiedBy>
  <cp:revision>9</cp:revision>
  <dcterms:created xsi:type="dcterms:W3CDTF">2023-10-15T22:16:06Z</dcterms:created>
  <dcterms:modified xsi:type="dcterms:W3CDTF">2023-10-17T13:53:35Z</dcterms:modified>
</cp:coreProperties>
</file>