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BBA37-1F01-41CD-831A-75BE7D08389C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A89D6-97B1-4ED0-9C76-10066BEE5E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BBA37-1F01-41CD-831A-75BE7D08389C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A89D6-97B1-4ED0-9C76-10066BEE5E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BBA37-1F01-41CD-831A-75BE7D08389C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A89D6-97B1-4ED0-9C76-10066BEE5E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BBA37-1F01-41CD-831A-75BE7D08389C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A89D6-97B1-4ED0-9C76-10066BEE5E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BBA37-1F01-41CD-831A-75BE7D08389C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A89D6-97B1-4ED0-9C76-10066BEE5E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BBA37-1F01-41CD-831A-75BE7D08389C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A89D6-97B1-4ED0-9C76-10066BEE5E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BBA37-1F01-41CD-831A-75BE7D08389C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A89D6-97B1-4ED0-9C76-10066BEE5E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BBA37-1F01-41CD-831A-75BE7D08389C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A89D6-97B1-4ED0-9C76-10066BEE5E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BBA37-1F01-41CD-831A-75BE7D08389C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A89D6-97B1-4ED0-9C76-10066BEE5E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BBA37-1F01-41CD-831A-75BE7D08389C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A89D6-97B1-4ED0-9C76-10066BEE5E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BBA37-1F01-41CD-831A-75BE7D08389C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A89D6-97B1-4ED0-9C76-10066BEE5E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8BBA37-1F01-41CD-831A-75BE7D08389C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4A89D6-97B1-4ED0-9C76-10066BEE5EC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Rejoice Ye Pure In Heart1.jpg"/>
          <p:cNvPicPr>
            <a:picLocks noChangeAspect="1"/>
          </p:cNvPicPr>
          <p:nvPr userDrawn="1"/>
        </p:nvPicPr>
        <p:blipFill>
          <a:blip r:embed="rId14" cstate="print">
            <a:lum bright="2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ouvai com todo o ard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188640"/>
            <a:ext cx="5472608" cy="476672"/>
          </a:xfrm>
        </p:spPr>
        <p:txBody>
          <a:bodyPr>
            <a:normAutofit fontScale="90000"/>
          </a:bodyPr>
          <a:lstStyle/>
          <a:p>
            <a:r>
              <a:rPr lang="pt-BR" b="1" dirty="0" smtClean="0"/>
              <a:t>Louvai com todo o ardor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5736" y="1700808"/>
            <a:ext cx="4752528" cy="4608512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Louvai com todo ardor a quem a triste cruz</a:t>
            </a: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vos deu eterna salvação,</a:t>
            </a: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Redentor Jesus.</a:t>
            </a:r>
          </a:p>
          <a:p>
            <a:pPr algn="l"/>
            <a:endParaRPr lang="pt-B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b="1" dirty="0" smtClean="0">
                <a:solidFill>
                  <a:srgbClr val="FF0000"/>
                </a:solidFill>
              </a:rPr>
              <a:t>Coro</a:t>
            </a:r>
            <a:endParaRPr lang="pt-BR" b="1" dirty="0" smtClean="0">
              <a:solidFill>
                <a:srgbClr val="FF0000"/>
              </a:solidFill>
            </a:endParaRPr>
          </a:p>
          <a:p>
            <a:pPr algn="l"/>
            <a:r>
              <a:rPr lang="pt-BR" b="1" dirty="0" smtClean="0">
                <a:solidFill>
                  <a:srgbClr val="FF0000"/>
                </a:solidFill>
              </a:rPr>
              <a:t>Louvai, louvai,</a:t>
            </a:r>
          </a:p>
          <a:p>
            <a:pPr algn="l"/>
            <a:r>
              <a:rPr lang="pt-BR" b="1" dirty="0" smtClean="0">
                <a:solidFill>
                  <a:srgbClr val="FF0000"/>
                </a:solidFill>
              </a:rPr>
              <a:t>louvai ao vosso Deus.</a:t>
            </a:r>
          </a:p>
          <a:p>
            <a:pPr algn="l"/>
            <a:endParaRPr lang="pt-B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Nas lutas, no sofrer, em toda condição,</a:t>
            </a: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mostrai a Cristo vosso amor:</a:t>
            </a: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louvai com devoção.</a:t>
            </a:r>
          </a:p>
          <a:p>
            <a:pPr algn="l"/>
            <a:endParaRPr lang="pt-B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Avante! Sem temor, anunciai Jesus,</a:t>
            </a: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lutando contra a escuridão</a:t>
            </a: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até que brilhe a luz</a:t>
            </a: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pt-BR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71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Louvai com todo o ardor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Louvai com todo o ardor</dc:title>
  <dc:creator>mary</dc:creator>
  <cp:lastModifiedBy>mary</cp:lastModifiedBy>
  <cp:revision>7</cp:revision>
  <dcterms:created xsi:type="dcterms:W3CDTF">2023-10-07T19:10:13Z</dcterms:created>
  <dcterms:modified xsi:type="dcterms:W3CDTF">2023-10-09T18:33:28Z</dcterms:modified>
</cp:coreProperties>
</file>