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86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DFDDA-AD60-46AC-B552-632D783A29C7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0DD78-DEDF-4728-8F1A-D2C4009401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yog Cristohan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36" y="285728"/>
            <a:ext cx="4214842" cy="5714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Kuyog</a:t>
            </a:r>
            <a:r>
              <a:rPr lang="en-US" b="1" dirty="0" smtClean="0"/>
              <a:t> </a:t>
            </a:r>
            <a:r>
              <a:rPr lang="en-US" b="1" dirty="0" err="1" smtClean="0"/>
              <a:t>Cristohanon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285860"/>
            <a:ext cx="8858280" cy="514353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Kuyog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Cristohanon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gubat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pangulo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magmamando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Ipadayong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bandila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dad-on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Kuyog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Cristohanon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Kay </a:t>
            </a:r>
            <a:r>
              <a:rPr lang="en-US" sz="1800" b="1" dirty="0" err="1" smtClean="0">
                <a:solidFill>
                  <a:srgbClr val="FF0000"/>
                </a:solidFill>
              </a:rPr>
              <a:t>maygubat</a:t>
            </a:r>
            <a:r>
              <a:rPr lang="en-US" sz="1800" b="1" dirty="0" smtClean="0">
                <a:solidFill>
                  <a:srgbClr val="FF0000"/>
                </a:solidFill>
              </a:rPr>
              <a:t> pa,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ni</a:t>
            </a:r>
            <a:r>
              <a:rPr lang="en-US" sz="1800" b="1" dirty="0" smtClean="0">
                <a:solidFill>
                  <a:srgbClr val="FF0000"/>
                </a:solidFill>
              </a:rPr>
              <a:t> Cristo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una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tanan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cristohanon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magpadayon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magsunod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mabahin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nahiusa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paglalum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gingharian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mangapukan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katapusan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makadaug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mabungkag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gisaad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cristohanon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magpadayon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isinggit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dungog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awiton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daygon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138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Kuyog Cristohanon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Kuyog Cristohanon</dc:title>
  <dc:creator>mary</dc:creator>
  <cp:lastModifiedBy>FRONT</cp:lastModifiedBy>
  <cp:revision>12</cp:revision>
  <dcterms:created xsi:type="dcterms:W3CDTF">2023-07-19T21:43:12Z</dcterms:created>
  <dcterms:modified xsi:type="dcterms:W3CDTF">2023-10-21T18:04:10Z</dcterms:modified>
</cp:coreProperties>
</file>