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C74E-1F25-418F-A24E-FA41B3CD6CA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7D4C-ACF4-4EC1-9D54-771445A47E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 Master, Let Me Walk With Thee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'Ku Mau Jalan Beserta-M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5791200" cy="4603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'Ku </a:t>
            </a:r>
            <a:r>
              <a:rPr lang="en-US" b="1" dirty="0"/>
              <a:t>Mau </a:t>
            </a:r>
            <a:r>
              <a:rPr lang="en-US" b="1" dirty="0" err="1"/>
              <a:t>Jalan</a:t>
            </a:r>
            <a:r>
              <a:rPr lang="en-US" b="1" dirty="0"/>
              <a:t> </a:t>
            </a:r>
            <a:r>
              <a:rPr lang="en-US" b="1" dirty="0" err="1"/>
              <a:t>Beserta</a:t>
            </a:r>
            <a:r>
              <a:rPr lang="en-US" b="1" dirty="0"/>
              <a:t>-Mu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990600"/>
            <a:ext cx="3886200" cy="4724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1.'Ku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jalan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beserta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-Mu,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menolong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sesama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Ajarkanlah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tekun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menempuh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hidupku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2.'Ku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memakai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kasih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-Mu,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melayani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umat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-Mu.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Bawa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m'reka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tinggalkan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dosa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kembali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pelukan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-Mu.</a:t>
            </a: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3.'Ku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belajar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sabar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-Mu,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dekat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-Mu.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Kuatkanlah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imanku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agar '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teguh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'Ku Mau Jalan Beserta-Mu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'Ku Mau Jalan Beserta-Mu </dc:title>
  <dc:creator>FRONT</dc:creator>
  <cp:lastModifiedBy>FRONT</cp:lastModifiedBy>
  <cp:revision>4</cp:revision>
  <dcterms:created xsi:type="dcterms:W3CDTF">2023-11-16T19:30:00Z</dcterms:created>
  <dcterms:modified xsi:type="dcterms:W3CDTF">2023-11-16T19:45:21Z</dcterms:modified>
</cp:coreProperties>
</file>