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8792-DB91-44AA-B3F2-61D7D95BE73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4B06-9EC5-4AA0-B056-F5A74342A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8792-DB91-44AA-B3F2-61D7D95BE73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4B06-9EC5-4AA0-B056-F5A74342A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8792-DB91-44AA-B3F2-61D7D95BE73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4B06-9EC5-4AA0-B056-F5A74342A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8792-DB91-44AA-B3F2-61D7D95BE73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4B06-9EC5-4AA0-B056-F5A74342A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8792-DB91-44AA-B3F2-61D7D95BE73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4B06-9EC5-4AA0-B056-F5A74342A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8792-DB91-44AA-B3F2-61D7D95BE73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4B06-9EC5-4AA0-B056-F5A74342A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8792-DB91-44AA-B3F2-61D7D95BE73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4B06-9EC5-4AA0-B056-F5A74342A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8792-DB91-44AA-B3F2-61D7D95BE73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4B06-9EC5-4AA0-B056-F5A74342A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8792-DB91-44AA-B3F2-61D7D95BE73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4B06-9EC5-4AA0-B056-F5A74342A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8792-DB91-44AA-B3F2-61D7D95BE73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4B06-9EC5-4AA0-B056-F5A74342A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8792-DB91-44AA-B3F2-61D7D95BE73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4B06-9EC5-4AA0-B056-F5A74342A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48792-DB91-44AA-B3F2-61D7D95BE734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04B06-9EC5-4AA0-B056-F5A74342A2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He In Yonder Stall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to w stajence cicho śp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0"/>
            <a:ext cx="5334000" cy="384175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Kto </a:t>
            </a:r>
            <a:r>
              <a:rPr lang="pl-PL" b="1" dirty="0">
                <a:solidFill>
                  <a:schemeClr val="bg1"/>
                </a:solidFill>
              </a:rPr>
              <a:t>w stajence cicho śpi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8153400" cy="4800600"/>
          </a:xfrm>
        </p:spPr>
        <p:txBody>
          <a:bodyPr numCol="2">
            <a:noAutofit/>
          </a:bodyPr>
          <a:lstStyle/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Kto </a:t>
            </a:r>
            <a:r>
              <a:rPr lang="pl-PL" sz="2000" b="1" dirty="0" smtClean="0">
                <a:solidFill>
                  <a:schemeClr val="bg1"/>
                </a:solidFill>
              </a:rPr>
              <a:t>w stajence cicho śpi? 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Czyje dziecię w żłobku śni?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To Syn Boży, nasz Zbawiciel, 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Tego świata Odkupiciel.</a:t>
            </a:r>
          </a:p>
          <a:p>
            <a:pPr algn="l"/>
            <a:endParaRPr lang="pl-PL" sz="2000" b="1" dirty="0" smtClean="0">
              <a:solidFill>
                <a:schemeClr val="bg1"/>
              </a:solidFill>
            </a:endParaRPr>
          </a:p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>R</a:t>
            </a:r>
            <a:r>
              <a:rPr lang="en-US" sz="2000" b="1" dirty="0" err="1" smtClean="0">
                <a:solidFill>
                  <a:srgbClr val="FF0000"/>
                </a:solidFill>
              </a:rPr>
              <a:t>ef</a:t>
            </a:r>
            <a:r>
              <a:rPr lang="pl-PL" sz="2000" b="1" dirty="0" smtClean="0">
                <a:solidFill>
                  <a:srgbClr val="FF0000"/>
                </a:solidFill>
              </a:rPr>
              <a:t>: </a:t>
            </a:r>
            <a:endParaRPr lang="pl-PL" sz="20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>To nasz Zbawca, Król i Pan, </a:t>
            </a:r>
          </a:p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>Niech Mu brzmi pochwalny psalm.</a:t>
            </a:r>
          </a:p>
          <a:p>
            <a:pPr algn="l"/>
            <a:endParaRPr lang="pl-PL" sz="2000" b="1" dirty="0" smtClean="0">
              <a:solidFill>
                <a:schemeClr val="bg1"/>
              </a:solidFill>
            </a:endParaRP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Któż to jest co wszystkich w krąg, 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Cieszy, krzepi, leczy z mąk?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Kogo słucha cały lud? 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Kto uczynił w Kanie cud?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Kto </a:t>
            </a:r>
            <a:r>
              <a:rPr lang="pl-PL" sz="2000" b="1" dirty="0" smtClean="0">
                <a:solidFill>
                  <a:schemeClr val="bg1"/>
                </a:solidFill>
              </a:rPr>
              <a:t>w Ogrójcu w ciemną noc, 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Tak do Ojca wołał w głos?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Komu krew tak broczy z ran? 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Kto na krzyżu zawisł tam?</a:t>
            </a:r>
          </a:p>
          <a:p>
            <a:pPr algn="l"/>
            <a:endParaRPr lang="pl-PL" sz="2000" b="1" dirty="0" smtClean="0">
              <a:solidFill>
                <a:schemeClr val="bg1"/>
              </a:solidFill>
            </a:endParaRP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Kto zmartwychwstał, sprawił cud? 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Aby zbawić wszystek lud?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Kto pokonał śmierć i noc? </a:t>
            </a:r>
          </a:p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I kto złamał piekieł moc?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122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Kto w stajence cicho śpi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Kto w stajence cicho śpi</dc:title>
  <dc:creator>FRONT</dc:creator>
  <cp:lastModifiedBy>FRONT</cp:lastModifiedBy>
  <cp:revision>5</cp:revision>
  <dcterms:created xsi:type="dcterms:W3CDTF">2023-10-30T13:53:17Z</dcterms:created>
  <dcterms:modified xsi:type="dcterms:W3CDTF">2023-10-30T16:29:08Z</dcterms:modified>
</cp:coreProperties>
</file>