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116" d="100"/>
          <a:sy n="116" d="100"/>
        </p:scale>
        <p:origin x="-236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1343-5950-4722-9AF3-D63D9D4CA2C4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485B0-6C35-4791-8396-D3CADD879F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zus, Die mijn ziel bem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480" y="0"/>
            <a:ext cx="573784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Jezus</a:t>
            </a:r>
            <a:r>
              <a:rPr lang="en-US" b="1" dirty="0" smtClean="0"/>
              <a:t>, Die </a:t>
            </a:r>
            <a:r>
              <a:rPr lang="en-US" b="1" dirty="0" err="1" smtClean="0"/>
              <a:t>mijn</a:t>
            </a:r>
            <a:r>
              <a:rPr lang="en-US" b="1" dirty="0" smtClean="0"/>
              <a:t> </a:t>
            </a:r>
            <a:r>
              <a:rPr lang="en-US" b="1" dirty="0" err="1" smtClean="0"/>
              <a:t>ziel</a:t>
            </a:r>
            <a:r>
              <a:rPr lang="en-US" b="1" dirty="0" smtClean="0"/>
              <a:t> </a:t>
            </a:r>
            <a:r>
              <a:rPr lang="en-US" b="1" dirty="0" err="1" smtClean="0"/>
              <a:t>bemint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6768752" cy="612068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Die mijn ziel bemint   's levens stormen loeien, Heer.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beveilig mij, Uw kind,  leg mij aan Uw boezem neer.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de golven woedend slaan   tegen rotsen op en neer,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mij aan Uw zij dan staan,  tot de storm voorbij is, Heer.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And're toevlucht ken ik geen;  hulp'loos kom ik tot U vliˆn;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laat, o laat mij niet alleen,  wil mij steeds Uw hulpe bien!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de zondelast mij drukt,  zend mij Uw verlossing neer;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 ik zwak en neergebukt,  schenk mij dan Uw kracht, o Heer!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Gij, o Heiland, zijt mijn kracht,  Gij mijn hoog vertrek, o Heer;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sterkt zwakken door Uw macht,  Gij geeft blinden d' ogen weer.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Heilig, driemaal heilig, Gij!  Zie ontfermend op mij neer;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niets dan zwakheid vindt G' in mij,  schenk mij Uw genaad', o Heer.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Volheid van genade, Heer,  woont steeds in Uw priesterhart.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Stort de stroom des levens neer  in mijn ziel, neem weg mijn smart.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zijt 's levens Heilfontein,  Gij geeft zondaars zaligheid;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mij, Heer! En houd mij rein,  nu en tot in eeuwigheid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https://www.youtube.com/watch?v=FqhWjEnOVl4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Jezus, Die mijn ziel bemint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Jezus, Die mijn ziel bemint </dc:title>
  <dc:creator>mary</dc:creator>
  <cp:lastModifiedBy>FRONT</cp:lastModifiedBy>
  <cp:revision>8</cp:revision>
  <dcterms:created xsi:type="dcterms:W3CDTF">2019-02-13T17:29:00Z</dcterms:created>
  <dcterms:modified xsi:type="dcterms:W3CDTF">2023-10-22T21:40:40Z</dcterms:modified>
</cp:coreProperties>
</file>