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15BC8-4DBF-41E2-BB6E-79194166958D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70372-0CCA-4821-B18A-45666126B5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15BC8-4DBF-41E2-BB6E-79194166958D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70372-0CCA-4821-B18A-45666126B5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15BC8-4DBF-41E2-BB6E-79194166958D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70372-0CCA-4821-B18A-45666126B5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15BC8-4DBF-41E2-BB6E-79194166958D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70372-0CCA-4821-B18A-45666126B5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15BC8-4DBF-41E2-BB6E-79194166958D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70372-0CCA-4821-B18A-45666126B5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15BC8-4DBF-41E2-BB6E-79194166958D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70372-0CCA-4821-B18A-45666126B5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15BC8-4DBF-41E2-BB6E-79194166958D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70372-0CCA-4821-B18A-45666126B5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15BC8-4DBF-41E2-BB6E-79194166958D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70372-0CCA-4821-B18A-45666126B5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15BC8-4DBF-41E2-BB6E-79194166958D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70372-0CCA-4821-B18A-45666126B5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15BC8-4DBF-41E2-BB6E-79194166958D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70372-0CCA-4821-B18A-45666126B5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15BC8-4DBF-41E2-BB6E-79194166958D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70372-0CCA-4821-B18A-45666126B5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B15BC8-4DBF-41E2-BB6E-79194166958D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970372-0CCA-4821-B18A-45666126B5C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inners Jesus will receive.jpg"/>
          <p:cNvPicPr>
            <a:picLocks noChangeAspect="1"/>
          </p:cNvPicPr>
          <p:nvPr userDrawn="1"/>
        </p:nvPicPr>
        <p:blipFill>
          <a:blip r:embed="rId14" cstate="print">
            <a:lum bright="4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 nimmt die Sünder 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260648"/>
            <a:ext cx="5832648" cy="404664"/>
          </a:xfrm>
        </p:spPr>
        <p:txBody>
          <a:bodyPr>
            <a:normAutofit fontScale="90000"/>
          </a:bodyPr>
          <a:lstStyle/>
          <a:p>
            <a:r>
              <a:rPr lang="de-DE" b="1" dirty="0"/>
              <a:t>Jesus nimmt die Sünder an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128" y="1673424"/>
            <a:ext cx="7525344" cy="4995936"/>
          </a:xfrm>
        </p:spPr>
        <p:txBody>
          <a:bodyPr numCol="2">
            <a:noAutofit/>
          </a:bodyPr>
          <a:lstStyle/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nimmt die Sünder an,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führt sie auf die rechte Bahn.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Hier ist, was sie retten kann: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nimmt die Sünder an!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Hört die Botschaft jedermann.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Jesus nimmt die Sünder an!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Hört die Botschaft jedermann.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Jesus nimmt die Sünder an!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Bist du auch gar weit verirrt,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sucht dich doch der treue Hirt,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führt dich auf die rechte Bahn;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nimmt die Sünder an!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Kommet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alle, kommt herzu,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schenkt euch wahre Ruh.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Glaubt es doch und denkt daran: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nimmt die Sünder an!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Nun, so fasse frohen Mut,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trau auf Sein vergossnes Blut.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nur dich retten kann;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nimmt die Sünder an!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132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Jesus nimmt die Sünder an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Jesus nimmt die Sünder an</dc:title>
  <dc:creator>mary</dc:creator>
  <cp:lastModifiedBy>mary</cp:lastModifiedBy>
  <cp:revision>7</cp:revision>
  <dcterms:created xsi:type="dcterms:W3CDTF">2023-07-10T20:10:26Z</dcterms:created>
  <dcterms:modified xsi:type="dcterms:W3CDTF">2023-10-09T23:17:43Z</dcterms:modified>
</cp:coreProperties>
</file>