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6" d="100"/>
          <a:sy n="116" d="100"/>
        </p:scale>
        <p:origin x="-2364" y="-2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D62D9-A102-4043-A408-998E0E9DECB7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EB570-4355-46F6-803B-64896CF8BB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D62D9-A102-4043-A408-998E0E9DECB7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EB570-4355-46F6-803B-64896CF8BB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D62D9-A102-4043-A408-998E0E9DECB7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EB570-4355-46F6-803B-64896CF8BB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D62D9-A102-4043-A408-998E0E9DECB7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EB570-4355-46F6-803B-64896CF8BB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D62D9-A102-4043-A408-998E0E9DECB7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EB570-4355-46F6-803B-64896CF8BB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D62D9-A102-4043-A408-998E0E9DECB7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EB570-4355-46F6-803B-64896CF8BB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D62D9-A102-4043-A408-998E0E9DECB7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EB570-4355-46F6-803B-64896CF8BB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D62D9-A102-4043-A408-998E0E9DECB7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EB570-4355-46F6-803B-64896CF8BB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D62D9-A102-4043-A408-998E0E9DECB7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EB570-4355-46F6-803B-64896CF8BB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D62D9-A102-4043-A408-998E0E9DECB7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EB570-4355-46F6-803B-64896CF8BB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D62D9-A102-4043-A408-998E0E9DECB7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EB570-4355-46F6-803B-64896CF8BB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0D62D9-A102-4043-A408-998E0E9DECB7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4EB570-4355-46F6-803B-64896CF8BBD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, lover of my soul 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, lover of my soul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4546" y="0"/>
            <a:ext cx="4572032" cy="42860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Jesus</a:t>
            </a:r>
            <a:r>
              <a:rPr lang="en-US" b="1" dirty="0"/>
              <a:t>, </a:t>
            </a:r>
            <a:r>
              <a:rPr lang="en-US" b="1" dirty="0" err="1"/>
              <a:t>hinigugma</a:t>
            </a:r>
            <a:r>
              <a:rPr lang="en-US" b="1" dirty="0"/>
              <a:t> </a:t>
            </a:r>
            <a:r>
              <a:rPr lang="en-US" b="1" dirty="0" err="1"/>
              <a:t>ko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034" y="571480"/>
            <a:ext cx="7715304" cy="6048672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1.Jesus,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hinigugma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Padangpa’s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sabakan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nagkadagkong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balud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nagkakusog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Tagoi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Manlul’was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Hangtud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molabay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Hilwas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giyahan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kalag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dawata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2.Way lain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kadangpan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Kasaligan’s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kalag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ayaw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ko’g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biyai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Lipaya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ko’g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tabangi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pagsalig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Dad-on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tabang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Taboni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ulo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landong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3.Ikaw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gikin’hanglan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labaw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Giayo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natumba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Gidasig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naluya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Matarung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balaan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gyud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matarung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Dautan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puno’s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Kamat’oran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grasya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4.Na’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daghang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grasya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Grasyang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tabon’s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Dad-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i’s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sapang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mag-ayo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Magputli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nako’s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sulod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Tubod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Ka’s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kinabuhi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bayad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paimna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sulod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magtubod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Hangtud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gayud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hangtud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151</Words>
  <Application>Microsoft Office PowerPoint</Application>
  <PresentationFormat>On-screen Show (4:3)</PresentationFormat>
  <Paragraphs>37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Jesus, hinigugma ko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Jesus, hinigugma ko </dc:title>
  <dc:creator>mary</dc:creator>
  <cp:lastModifiedBy>FRONT</cp:lastModifiedBy>
  <cp:revision>3</cp:revision>
  <dcterms:created xsi:type="dcterms:W3CDTF">2020-12-22T17:03:25Z</dcterms:created>
  <dcterms:modified xsi:type="dcterms:W3CDTF">2023-10-24T16:04:55Z</dcterms:modified>
</cp:coreProperties>
</file>