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6" d="100"/>
          <a:sy n="106" d="100"/>
        </p:scale>
        <p:origin x="-2682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5805-4BCA-4CEE-B365-C44D58995274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A802B-FA6D-4E00-95F9-B40C65C03E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5805-4BCA-4CEE-B365-C44D58995274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A802B-FA6D-4E00-95F9-B40C65C03E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5805-4BCA-4CEE-B365-C44D58995274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A802B-FA6D-4E00-95F9-B40C65C03E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5805-4BCA-4CEE-B365-C44D58995274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A802B-FA6D-4E00-95F9-B40C65C03E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5805-4BCA-4CEE-B365-C44D58995274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A802B-FA6D-4E00-95F9-B40C65C03E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5805-4BCA-4CEE-B365-C44D58995274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A802B-FA6D-4E00-95F9-B40C65C03E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5805-4BCA-4CEE-B365-C44D58995274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A802B-FA6D-4E00-95F9-B40C65C03E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5805-4BCA-4CEE-B365-C44D58995274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A802B-FA6D-4E00-95F9-B40C65C03E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5805-4BCA-4CEE-B365-C44D58995274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A802B-FA6D-4E00-95F9-B40C65C03E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5805-4BCA-4CEE-B365-C44D58995274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A802B-FA6D-4E00-95F9-B40C65C03E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5805-4BCA-4CEE-B365-C44D58995274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A802B-FA6D-4E00-95F9-B40C65C03E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65805-4BCA-4CEE-B365-C44D58995274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A802B-FA6D-4E00-95F9-B40C65C03ED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Jesus I have promised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h Aw, Ka Sih Do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1670" y="214290"/>
            <a:ext cx="5286412" cy="45427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Jesuh</a:t>
            </a:r>
            <a:r>
              <a:rPr lang="en-US" b="1" dirty="0" smtClean="0"/>
              <a:t> Aw, Ka </a:t>
            </a:r>
            <a:r>
              <a:rPr lang="en-US" b="1" dirty="0" err="1" smtClean="0"/>
              <a:t>Sih</a:t>
            </a:r>
            <a:r>
              <a:rPr lang="en-US" b="1" dirty="0" smtClean="0"/>
              <a:t> </a:t>
            </a:r>
            <a:r>
              <a:rPr lang="en-US" b="1" dirty="0" err="1" smtClean="0"/>
              <a:t>Dongin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8662" y="714356"/>
            <a:ext cx="5572164" cy="4495816"/>
          </a:xfrm>
        </p:spPr>
        <p:txBody>
          <a:bodyPr>
            <a:noAutofit/>
          </a:bodyPr>
          <a:lstStyle/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Aw,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dongin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nasem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dingin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Kiciamna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kip ka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koih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Lawm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To;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Homg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panpih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tawntung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le-the, Nang’ lam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le-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Galdona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kihta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lam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sikkhial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phawkkhialsak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ke’n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thudangte’n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den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Muhnophuaite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zaknophuaite’n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galte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tawntung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kilm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ka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lungsung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Tuate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naizaw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mawhna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zasak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in, 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teltak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-in;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Lungsung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huihpi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nun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lo, ka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phun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nop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lungmuan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theih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-ah,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sawlna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khaamna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theisak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ngaisak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aw, ka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lungsim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aw.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aw,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ciammzo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hi,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Nangmah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mi;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nasemte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in-ah, Nang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tawh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ding, van ah;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aw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kiicam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dong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Nangmah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 To;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zuih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huh in, ka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Lawm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Topa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khekhap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keimah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tawnsak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in;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zuih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theih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takpi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hi;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Hongpi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hongsam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ta’n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tawp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ta’n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Vantung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ah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aw,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Lawmpa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aw.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246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Jesuh Aw, Ka Sih Dongin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JESUH AW, KA SIH DONGIN </dc:title>
  <dc:creator>mary</dc:creator>
  <cp:lastModifiedBy>FRONT</cp:lastModifiedBy>
  <cp:revision>29</cp:revision>
  <dcterms:created xsi:type="dcterms:W3CDTF">2019-06-13T21:15:49Z</dcterms:created>
  <dcterms:modified xsi:type="dcterms:W3CDTF">2023-10-20T18:16:10Z</dcterms:modified>
</cp:coreProperties>
</file>