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A5FD0-3254-43A6-A76F-5AFA72643F6C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E1449-ACE8-4983-994E-687698BE7B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sais en Qui j´ ai c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752528" cy="50405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Je sais en Qui j´ ai cru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208912" cy="504056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sais pour quoi dans Sa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tant  aimé,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quoi par Son sang  Il  efface,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dette et mon  péché.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Mais</a:t>
            </a:r>
            <a:r>
              <a:rPr lang="en-US" sz="1800" b="1" dirty="0" smtClean="0">
                <a:solidFill>
                  <a:srgbClr val="FF0000"/>
                </a:solidFill>
              </a:rPr>
              <a:t> je sais </a:t>
            </a:r>
            <a:r>
              <a:rPr lang="en-US" sz="1800" b="1" dirty="0" err="1" smtClean="0">
                <a:solidFill>
                  <a:srgbClr val="FF0000"/>
                </a:solidFill>
              </a:rPr>
              <a:t>celui</a:t>
            </a:r>
            <a:r>
              <a:rPr lang="en-US" sz="1800" b="1" dirty="0" smtClean="0">
                <a:solidFill>
                  <a:srgbClr val="FF0000"/>
                </a:solidFill>
              </a:rPr>
              <a:t> en qui  </a:t>
            </a:r>
            <a:r>
              <a:rPr lang="en-US" sz="1800" b="1" dirty="0" err="1" smtClean="0">
                <a:solidFill>
                  <a:srgbClr val="FF0000"/>
                </a:solidFill>
              </a:rPr>
              <a:t>j'ai</a:t>
            </a:r>
            <a:r>
              <a:rPr lang="en-US" sz="1800" b="1" dirty="0" smtClean="0">
                <a:solidFill>
                  <a:srgbClr val="FF0000"/>
                </a:solidFill>
              </a:rPr>
              <a:t> cru,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suis persuadé qu'Il a la  puissance.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De conserver </a:t>
            </a:r>
            <a:r>
              <a:rPr lang="en-US" sz="1800" b="1" dirty="0" err="1" smtClean="0">
                <a:solidFill>
                  <a:srgbClr val="FF0000"/>
                </a:solidFill>
              </a:rPr>
              <a:t>mon</a:t>
            </a:r>
            <a:r>
              <a:rPr lang="en-US" sz="1800" b="1" dirty="0" smtClean="0">
                <a:solidFill>
                  <a:srgbClr val="FF0000"/>
                </a:solidFill>
              </a:rPr>
              <a:t> bon </a:t>
            </a:r>
            <a:r>
              <a:rPr lang="en-US" sz="1800" b="1" dirty="0" err="1" smtClean="0">
                <a:solidFill>
                  <a:srgbClr val="FF0000"/>
                </a:solidFill>
              </a:rPr>
              <a:t>dépôt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Jusqu</a:t>
            </a:r>
            <a:r>
              <a:rPr lang="en-US" sz="1800" b="1" dirty="0" smtClean="0">
                <a:solidFill>
                  <a:srgbClr val="FF0000"/>
                </a:solidFill>
              </a:rPr>
              <a:t>’ à  Son </a:t>
            </a:r>
            <a:r>
              <a:rPr lang="en-US" sz="1800" b="1" dirty="0" err="1" smtClean="0">
                <a:solidFill>
                  <a:srgbClr val="FF0000"/>
                </a:solidFill>
              </a:rPr>
              <a:t>glorieux</a:t>
            </a:r>
            <a:r>
              <a:rPr lang="en-US" sz="1800" b="1" dirty="0" smtClean="0">
                <a:solidFill>
                  <a:srgbClr val="FF0000"/>
                </a:solidFill>
              </a:rPr>
              <a:t> retour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sais comment la lumi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Eclaire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cœur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Comment je  compris ma misère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 mon  Sauveur!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sais pas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comment  l'Esprit  meut,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convaincre 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péché,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Révéler Christ par la Parole,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Créer  la foi en moi.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sais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 quelle est  la mesure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joie et de douleur,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pour moi, faible créature,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Réserve mon Sauveur.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la  victoire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L’heure enfin sonnera,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l’Agneau, l‘Epoux, dans  Sa gloire,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Avec Lui me prendra.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sais en Qui j´ ai cru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sais en Qui j´ ai cru</dc:title>
  <dc:creator>mary</dc:creator>
  <cp:lastModifiedBy>mary</cp:lastModifiedBy>
  <cp:revision>22</cp:revision>
  <dcterms:created xsi:type="dcterms:W3CDTF">2023-09-27T15:22:35Z</dcterms:created>
  <dcterms:modified xsi:type="dcterms:W3CDTF">2023-10-01T22:59:51Z</dcterms:modified>
</cp:coreProperties>
</file>