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A5FD4-D930-47C2-AE3F-217870430057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2D2B4-2CD1-428B-8087-F854442B5B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mmanuel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manuël, Immanuë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Immanuël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Immanuël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5638800" cy="2438400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Immanuël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Immanuël</a:t>
            </a:r>
            <a:r>
              <a:rPr lang="nl-NL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nl-NL" b="1" dirty="0" smtClean="0">
                <a:solidFill>
                  <a:schemeClr val="bg1"/>
                </a:solidFill>
              </a:rPr>
              <a:t>Zijn naam zal zijn </a:t>
            </a:r>
            <a:r>
              <a:rPr lang="en-US" b="1" dirty="0" err="1" smtClean="0">
                <a:solidFill>
                  <a:schemeClr val="bg1"/>
                </a:solidFill>
              </a:rPr>
              <a:t>Immanuël</a:t>
            </a:r>
            <a:r>
              <a:rPr lang="nl-NL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nl-NL" b="1" dirty="0" smtClean="0">
                <a:solidFill>
                  <a:schemeClr val="bg1"/>
                </a:solidFill>
              </a:rPr>
              <a:t>God met ons, getoond aan ons,</a:t>
            </a:r>
          </a:p>
          <a:p>
            <a:pPr algn="l"/>
            <a:r>
              <a:rPr lang="nl-NL" b="1" dirty="0" smtClean="0">
                <a:solidFill>
                  <a:schemeClr val="bg1"/>
                </a:solidFill>
              </a:rPr>
              <a:t>Zijn naam zal zijn, </a:t>
            </a:r>
            <a:r>
              <a:rPr lang="en-US" b="1" dirty="0" err="1" smtClean="0">
                <a:solidFill>
                  <a:schemeClr val="bg1"/>
                </a:solidFill>
              </a:rPr>
              <a:t>Immanuël</a:t>
            </a:r>
            <a:r>
              <a:rPr lang="nl-NL" b="1" dirty="0" smtClean="0">
                <a:solidFill>
                  <a:schemeClr val="bg1"/>
                </a:solidFill>
              </a:rPr>
              <a:t>.</a:t>
            </a:r>
            <a:endParaRPr lang="nl-NL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Immanuël, Immanuël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Immanuel, Immanuel </dc:title>
  <dc:creator>FRONT</dc:creator>
  <cp:lastModifiedBy>FRONT</cp:lastModifiedBy>
  <cp:revision>12</cp:revision>
  <dcterms:created xsi:type="dcterms:W3CDTF">2023-10-24T19:45:50Z</dcterms:created>
  <dcterms:modified xsi:type="dcterms:W3CDTF">2023-10-25T14:40:41Z</dcterms:modified>
</cp:coreProperties>
</file>