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EC651-C5D5-46E3-9DD5-02C8F24F7903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A915A-D691-436E-ABF1-586B4D845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228599"/>
            <a:ext cx="2209800" cy="762001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1828800"/>
            <a:ext cx="3733800" cy="24384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beserta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kita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nama-Nya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Imanuel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Imanuel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Imanuel</dc:title>
  <dc:creator>FRONT</dc:creator>
  <cp:lastModifiedBy>FRONT</cp:lastModifiedBy>
  <cp:revision>9</cp:revision>
  <dcterms:created xsi:type="dcterms:W3CDTF">2023-10-24T19:47:41Z</dcterms:created>
  <dcterms:modified xsi:type="dcterms:W3CDTF">2023-10-26T15:03:05Z</dcterms:modified>
</cp:coreProperties>
</file>