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1" autoAdjust="0"/>
    <p:restoredTop sz="94681" autoAdjust="0"/>
  </p:normalViewPr>
  <p:slideViewPr>
    <p:cSldViewPr>
      <p:cViewPr varScale="1">
        <p:scale>
          <a:sx n="66" d="100"/>
          <a:sy n="66" d="100"/>
        </p:scale>
        <p:origin x="-1805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92147-5304-458B-9024-342CDBDE59E0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6C816-7595-4284-A7F2-E4E8E4BB0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92147-5304-458B-9024-342CDBDE59E0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6C816-7595-4284-A7F2-E4E8E4BB0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92147-5304-458B-9024-342CDBDE59E0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6C816-7595-4284-A7F2-E4E8E4BB0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92147-5304-458B-9024-342CDBDE59E0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6C816-7595-4284-A7F2-E4E8E4BB0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92147-5304-458B-9024-342CDBDE59E0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6C816-7595-4284-A7F2-E4E8E4BB0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92147-5304-458B-9024-342CDBDE59E0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6C816-7595-4284-A7F2-E4E8E4BB0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92147-5304-458B-9024-342CDBDE59E0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6C816-7595-4284-A7F2-E4E8E4BB0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92147-5304-458B-9024-342CDBDE59E0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6C816-7595-4284-A7F2-E4E8E4BB0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92147-5304-458B-9024-342CDBDE59E0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6C816-7595-4284-A7F2-E4E8E4BB0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92147-5304-458B-9024-342CDBDE59E0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6C816-7595-4284-A7F2-E4E8E4BB0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92147-5304-458B-9024-342CDBDE59E0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6C816-7595-4284-A7F2-E4E8E4BB0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92147-5304-458B-9024-342CDBDE59E0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6C816-7595-4284-A7F2-E4E8E4BB053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Lord speak to me.jpg"/>
          <p:cNvPicPr>
            <a:picLocks noChangeAspect="1"/>
          </p:cNvPicPr>
          <p:nvPr userDrawn="1"/>
        </p:nvPicPr>
        <p:blipFill>
          <a:blip r:embed="rId14" cstate="print">
            <a:lum bright="50000"/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Lord, speak to me piano(4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0"/>
            <a:ext cx="6264696" cy="476671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HambaMu</a:t>
            </a:r>
            <a:r>
              <a:rPr lang="en-US" b="1" dirty="0" smtClean="0"/>
              <a:t> </a:t>
            </a:r>
            <a:r>
              <a:rPr lang="en-US" b="1" dirty="0" err="1" smtClean="0"/>
              <a:t>mohon</a:t>
            </a:r>
            <a:r>
              <a:rPr lang="en-US" b="1" dirty="0" smtClean="0"/>
              <a:t> </a:t>
            </a:r>
            <a:r>
              <a:rPr lang="en-US" b="1" dirty="0" err="1" smtClean="0"/>
              <a:t>pimpinan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6" y="548680"/>
            <a:ext cx="4176464" cy="4730080"/>
          </a:xfrm>
        </p:spPr>
        <p:txBody>
          <a:bodyPr>
            <a:noAutofit/>
          </a:bodyPr>
          <a:lstStyle/>
          <a:p>
            <a:pPr algn="l"/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1.HambaMu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mohon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pimpinan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</a:p>
          <a:p>
            <a:pPr algn="l"/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Agar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sanggup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menc'ritakan</a:t>
            </a:r>
            <a:endParaRPr lang="en-US" sz="1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Segala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ajaran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Tuhan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</a:p>
          <a:p>
            <a:pPr algn="l"/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Memb'ritakan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kes'lamatan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algn="l"/>
            <a:endParaRPr lang="en-US" sz="1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2.HambaMu,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Tuhan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ajarlah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</a:p>
          <a:p>
            <a:pPr algn="l"/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Agar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sanggup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mengajarkan</a:t>
            </a:r>
            <a:endParaRPr lang="en-US" sz="1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Kepada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orang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yang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lemah</a:t>
            </a:r>
            <a:endParaRPr lang="en-US" sz="1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Segala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kurnia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Tuhan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algn="l"/>
            <a:endParaRPr lang="en-US" sz="1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3.Kemewahan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anug'rahMu</a:t>
            </a:r>
            <a:endParaRPr lang="en-US" sz="1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Pada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hambaMu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curahkan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</a:p>
          <a:p>
            <a:pPr algn="l"/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Sehingga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oleh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sikapku</a:t>
            </a:r>
            <a:endParaRPr lang="en-US" sz="1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KasihMu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hamba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masyhurkan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algn="l"/>
            <a:endParaRPr lang="en-US" sz="1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4.Pakailah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hambaMu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Tuhan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</a:p>
          <a:p>
            <a:pPr algn="l"/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Melaksanakan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hasratMu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</a:p>
          <a:p>
            <a:pPr algn="l"/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Sampai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kudengar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panggilan</a:t>
            </a:r>
            <a:endParaRPr lang="en-US" sz="1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Pulang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memandang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wajahMu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Amin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algn="l"/>
            <a:endParaRPr lang="en-US" sz="1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en-US" sz="1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en-US" sz="1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64</Words>
  <Application>Microsoft Office PowerPoint</Application>
  <PresentationFormat>On-screen Show (4:3)</PresentationFormat>
  <Paragraphs>22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HambaMu mohon pimpinan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HambaMu mohon pimpinan</dc:title>
  <dc:creator>mary</dc:creator>
  <cp:lastModifiedBy>mary</cp:lastModifiedBy>
  <cp:revision>5</cp:revision>
  <dcterms:created xsi:type="dcterms:W3CDTF">2023-10-03T13:58:23Z</dcterms:created>
  <dcterms:modified xsi:type="dcterms:W3CDTF">2023-10-04T17:37:57Z</dcterms:modified>
</cp:coreProperties>
</file>