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00" d="100"/>
          <a:sy n="100" d="100"/>
        </p:scale>
        <p:origin x="-2862" y="-4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0A3F-A64E-481D-818D-7464A81BDD45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8B43B-B1F2-47DC-A71B-1981A4A26A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0A3F-A64E-481D-818D-7464A81BDD45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8B43B-B1F2-47DC-A71B-1981A4A26A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0A3F-A64E-481D-818D-7464A81BDD45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8B43B-B1F2-47DC-A71B-1981A4A26A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0A3F-A64E-481D-818D-7464A81BDD45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8B43B-B1F2-47DC-A71B-1981A4A26A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0A3F-A64E-481D-818D-7464A81BDD45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8B43B-B1F2-47DC-A71B-1981A4A26A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0A3F-A64E-481D-818D-7464A81BDD45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8B43B-B1F2-47DC-A71B-1981A4A26A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0A3F-A64E-481D-818D-7464A81BDD45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8B43B-B1F2-47DC-A71B-1981A4A26A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0A3F-A64E-481D-818D-7464A81BDD45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8B43B-B1F2-47DC-A71B-1981A4A26A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0A3F-A64E-481D-818D-7464A81BDD45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8B43B-B1F2-47DC-A71B-1981A4A26A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0A3F-A64E-481D-818D-7464A81BDD45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8B43B-B1F2-47DC-A71B-1981A4A26A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930A3F-A64E-481D-818D-7464A81BDD45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48B43B-B1F2-47DC-A71B-1981A4A26A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930A3F-A64E-481D-818D-7464A81BDD45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48B43B-B1F2-47DC-A71B-1981A4A26A6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, lover of my soul 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usti mugi mirsan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5984" y="142853"/>
            <a:ext cx="4286280" cy="571504"/>
          </a:xfrm>
        </p:spPr>
        <p:txBody>
          <a:bodyPr>
            <a:noAutofit/>
          </a:bodyPr>
          <a:lstStyle/>
          <a:p>
            <a:r>
              <a:rPr lang="en-US" sz="4000" b="1" dirty="0" err="1" smtClean="0"/>
              <a:t>Gusti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mugi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mirsani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7158" y="714356"/>
            <a:ext cx="5357850" cy="5760640"/>
          </a:xfrm>
        </p:spPr>
        <p:txBody>
          <a:bodyPr>
            <a:noAutofit/>
          </a:bodyPr>
          <a:lstStyle/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Gusti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mugi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mirsani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nggén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kula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kersa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katan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Kula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mlajeng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mring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pundi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namung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dhateng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Pangéran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Nyuwun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tulung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dhuh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Allah,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mugi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nglanting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kawula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sing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sagung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karibedan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dimén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pulih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lejara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Tan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wonten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pangauban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séstu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namung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Paduka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etuking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pitulungan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tumrap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tyang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nalangsa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Yén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kegunturan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sedhih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miwah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nandhang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sangsara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sinten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nglipur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malih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inggih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namung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Paduka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Gusti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dados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pikekah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miwah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béténg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kawula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karaosannya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tyang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lungkrah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pepadhangnya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tyang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wuta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Kula apes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anglentrih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Gusti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matingi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kiyat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kula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tyang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kawlas-asih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tansah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nyuwun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sih-rahmat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Gusti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tuking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kadarman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mugi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mlasi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mring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kula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Uwala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sing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momotan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wah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kalis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panggodha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Gusti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taking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kraharjan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kwasa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mbirat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mugi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nucékken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kula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temah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gesang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sembada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140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Gusti mugi mirsani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Gusti mugi mirsani nggén kula kersa katan</dc:title>
  <dc:creator>mary</dc:creator>
  <cp:lastModifiedBy>FRONT</cp:lastModifiedBy>
  <cp:revision>8</cp:revision>
  <dcterms:created xsi:type="dcterms:W3CDTF">2020-12-22T18:50:48Z</dcterms:created>
  <dcterms:modified xsi:type="dcterms:W3CDTF">2023-10-24T15:48:44Z</dcterms:modified>
</cp:coreProperties>
</file>