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0E764-0B56-4C53-9A2A-37C0E63AF0CA}" type="datetimeFigureOut">
              <a:rPr lang="en-US" smtClean="0"/>
              <a:pPr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58B6F-90DC-4260-B7A8-5A92162D37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0E764-0B56-4C53-9A2A-37C0E63AF0CA}" type="datetimeFigureOut">
              <a:rPr lang="en-US" smtClean="0"/>
              <a:pPr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58B6F-90DC-4260-B7A8-5A92162D37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0E764-0B56-4C53-9A2A-37C0E63AF0CA}" type="datetimeFigureOut">
              <a:rPr lang="en-US" smtClean="0"/>
              <a:pPr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58B6F-90DC-4260-B7A8-5A92162D37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0E764-0B56-4C53-9A2A-37C0E63AF0CA}" type="datetimeFigureOut">
              <a:rPr lang="en-US" smtClean="0"/>
              <a:pPr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58B6F-90DC-4260-B7A8-5A92162D37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0E764-0B56-4C53-9A2A-37C0E63AF0CA}" type="datetimeFigureOut">
              <a:rPr lang="en-US" smtClean="0"/>
              <a:pPr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58B6F-90DC-4260-B7A8-5A92162D37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0E764-0B56-4C53-9A2A-37C0E63AF0CA}" type="datetimeFigureOut">
              <a:rPr lang="en-US" smtClean="0"/>
              <a:pPr/>
              <a:t>10/7/2023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58B6F-90DC-4260-B7A8-5A92162D37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0E764-0B56-4C53-9A2A-37C0E63AF0CA}" type="datetimeFigureOut">
              <a:rPr lang="en-US" smtClean="0"/>
              <a:pPr/>
              <a:t>10/7/2023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58B6F-90DC-4260-B7A8-5A92162D37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0E764-0B56-4C53-9A2A-37C0E63AF0CA}" type="datetimeFigureOut">
              <a:rPr lang="en-US" smtClean="0"/>
              <a:pPr/>
              <a:t>10/7/2023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58B6F-90DC-4260-B7A8-5A92162D37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0E764-0B56-4C53-9A2A-37C0E63AF0CA}" type="datetimeFigureOut">
              <a:rPr lang="en-US" smtClean="0"/>
              <a:pPr/>
              <a:t>10/7/2023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58B6F-90DC-4260-B7A8-5A92162D37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0E764-0B56-4C53-9A2A-37C0E63AF0CA}" type="datetimeFigureOut">
              <a:rPr lang="en-US" smtClean="0"/>
              <a:pPr/>
              <a:t>10/7/2023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58B6F-90DC-4260-B7A8-5A92162D37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0E764-0B56-4C53-9A2A-37C0E63AF0CA}" type="datetimeFigureOut">
              <a:rPr lang="en-US" smtClean="0"/>
              <a:pPr/>
              <a:t>10/7/2023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58B6F-90DC-4260-B7A8-5A92162D378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0E764-0B56-4C53-9A2A-37C0E63AF0CA}" type="datetimeFigureOut">
              <a:rPr lang="en-US" smtClean="0"/>
              <a:pPr/>
              <a:t>10/7/2023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F58B6F-90DC-4260-B7A8-5A92162D378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ejoice Ye Pure In Heart1.jpg"/>
          <p:cNvPicPr>
            <a:picLocks noChangeAspect="1"/>
          </p:cNvPicPr>
          <p:nvPr userDrawn="1"/>
        </p:nvPicPr>
        <p:blipFill>
          <a:blip r:embed="rId14" cstate="print">
            <a:lum bright="2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irangkan Hatim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332656"/>
            <a:ext cx="4248472" cy="504056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 </a:t>
            </a:r>
            <a:r>
              <a:rPr lang="en-US" b="1" dirty="0" err="1"/>
              <a:t>Girangkan</a:t>
            </a:r>
            <a:r>
              <a:rPr lang="en-US" b="1" dirty="0"/>
              <a:t> </a:t>
            </a:r>
            <a:r>
              <a:rPr lang="en-US" b="1" dirty="0" err="1"/>
              <a:t>Hatimu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19672" y="2060848"/>
            <a:ext cx="7056784" cy="4392488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Girangkan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Nyanyilah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bersyukur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Kibarkan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panji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Kristus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SalibNya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masyhur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Girang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girang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Nyanyilah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bersyukur</a:t>
            </a:r>
            <a:r>
              <a:rPr lang="en-US" sz="18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Lelaki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wanita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Nyaringkan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nyanyian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megah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Sepanjang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hidupmu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Tetaplah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bergirang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serta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Tinggikan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panjimu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Maju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medan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p'rang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Tahankan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penderitaan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Hingga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fajar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terang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72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 Girangkan Hatimu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 Girangkan Hatimu</dc:title>
  <dc:creator>mary</dc:creator>
  <cp:lastModifiedBy>mary</cp:lastModifiedBy>
  <cp:revision>7</cp:revision>
  <dcterms:created xsi:type="dcterms:W3CDTF">2021-06-17T19:54:27Z</dcterms:created>
  <dcterms:modified xsi:type="dcterms:W3CDTF">2023-10-07T17:44:35Z</dcterms:modified>
</cp:coreProperties>
</file>