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241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53D4-0036-4754-A26F-A7AE69EF2F2C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D4EA-B344-477B-9D72-20A6807F6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53D4-0036-4754-A26F-A7AE69EF2F2C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D4EA-B344-477B-9D72-20A6807F6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53D4-0036-4754-A26F-A7AE69EF2F2C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D4EA-B344-477B-9D72-20A6807F6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53D4-0036-4754-A26F-A7AE69EF2F2C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D4EA-B344-477B-9D72-20A6807F6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53D4-0036-4754-A26F-A7AE69EF2F2C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D4EA-B344-477B-9D72-20A6807F6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53D4-0036-4754-A26F-A7AE69EF2F2C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D4EA-B344-477B-9D72-20A6807F6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53D4-0036-4754-A26F-A7AE69EF2F2C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D4EA-B344-477B-9D72-20A6807F6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53D4-0036-4754-A26F-A7AE69EF2F2C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D4EA-B344-477B-9D72-20A6807F6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53D4-0036-4754-A26F-A7AE69EF2F2C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D4EA-B344-477B-9D72-20A6807F6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53D4-0036-4754-A26F-A7AE69EF2F2C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D4EA-B344-477B-9D72-20A6807F6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353D4-0036-4754-A26F-A7AE69EF2F2C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DD4EA-B344-477B-9D72-20A6807F6B2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353D4-0036-4754-A26F-A7AE69EF2F2C}" type="datetimeFigureOut">
              <a:rPr lang="en-US" smtClean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DD4EA-B344-477B-9D72-20A6807F6B2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Jesus I have promised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u Resolvi Seguir-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4419600" cy="61277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Eu</a:t>
            </a:r>
            <a:r>
              <a:rPr lang="en-US" b="1" dirty="0" smtClean="0"/>
              <a:t> </a:t>
            </a:r>
            <a:r>
              <a:rPr lang="en-US" b="1" dirty="0" err="1" smtClean="0"/>
              <a:t>Resolvi</a:t>
            </a:r>
            <a:r>
              <a:rPr lang="en-US" b="1" dirty="0" smtClean="0"/>
              <a:t> </a:t>
            </a:r>
            <a:r>
              <a:rPr lang="en-US" b="1" dirty="0" err="1" smtClean="0"/>
              <a:t>Seguir-te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524000"/>
            <a:ext cx="7086600" cy="5334000"/>
          </a:xfrm>
        </p:spPr>
        <p:txBody>
          <a:bodyPr numCol="2">
            <a:noAutofit/>
          </a:bodyPr>
          <a:lstStyle/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resolvi seguir-te,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até o fim,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tu, Senhor, prometes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guiar-me sempre a mim.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Conheço que sou fraco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o bem não sei fazer,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pela tua graça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sempre irei vencer.</a:t>
            </a:r>
          </a:p>
          <a:p>
            <a:pPr algn="l"/>
            <a:endParaRPr lang="pt-BR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mundo já venceste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as suas obras más;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sobre tudo reinas,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Príncipe da Paz.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céu e aqui na terra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impera o teu poder,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pela tua graça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eu sempre irei vencer.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</a:t>
            </a:r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todos que te seguem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tomam a tua cruz,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prometes que contigo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irão morar, Jesus;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descansarão na glória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contigo, ó vencedor,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pela tua graça</a:t>
            </a:r>
          </a:p>
          <a:p>
            <a:pPr algn="l"/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venceram sem temor</a:t>
            </a:r>
            <a:r>
              <a:rPr lang="pt-BR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119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Eu Resolvi Seguir-te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 Resolvi Seguir-te</dc:title>
  <dc:creator>FRONT</dc:creator>
  <cp:lastModifiedBy>FRONT</cp:lastModifiedBy>
  <cp:revision>11</cp:revision>
  <dcterms:created xsi:type="dcterms:W3CDTF">2023-10-15T22:09:50Z</dcterms:created>
  <dcterms:modified xsi:type="dcterms:W3CDTF">2023-10-17T13:39:58Z</dcterms:modified>
</cp:coreProperties>
</file>