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0" d="100"/>
          <a:sy n="90" d="100"/>
        </p:scale>
        <p:origin x="-3078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EB18-7955-4D35-990F-C222ED61F595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0843A-DC07-415A-AAD2-2818B1C5AE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to w stajence cicho śp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324600" cy="53657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Es </a:t>
            </a:r>
            <a:r>
              <a:rPr lang="es-ES" b="1" dirty="0">
                <a:solidFill>
                  <a:schemeClr val="bg1"/>
                </a:solidFill>
              </a:rPr>
              <a:t>Jesús, ¡Qué bella historia!</a:t>
            </a:r>
            <a:br>
              <a:rPr lang="es-E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838200"/>
            <a:ext cx="7010400" cy="5105400"/>
          </a:xfrm>
        </p:spPr>
        <p:txBody>
          <a:bodyPr numCol="2">
            <a:noAutofit/>
          </a:bodyPr>
          <a:lstStyle/>
          <a:p>
            <a:pPr marL="514350" indent="-514350" algn="l"/>
            <a:r>
              <a:rPr lang="es-ES" sz="1800" b="1" dirty="0" smtClean="0">
                <a:solidFill>
                  <a:schemeClr val="bg1"/>
                </a:solidFill>
              </a:rPr>
              <a:t>1. ¡Quién </a:t>
            </a:r>
            <a:r>
              <a:rPr lang="es-ES" sz="1800" b="1" dirty="0" smtClean="0">
                <a:solidFill>
                  <a:schemeClr val="bg1"/>
                </a:solidFill>
              </a:rPr>
              <a:t>es el que en Belén 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marL="514350" indent="-514350" algn="l"/>
            <a:r>
              <a:rPr lang="es-ES" sz="1800" b="1" dirty="0" smtClean="0">
                <a:solidFill>
                  <a:schemeClr val="bg1"/>
                </a:solidFill>
              </a:rPr>
              <a:t> </a:t>
            </a:r>
            <a:r>
              <a:rPr lang="es-ES" sz="1800" b="1" dirty="0" smtClean="0">
                <a:solidFill>
                  <a:schemeClr val="bg1"/>
                </a:solidFill>
              </a:rPr>
              <a:t>reyes y pastores ven?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¡Quién a solas ayunó, 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</a:t>
            </a:r>
            <a:r>
              <a:rPr lang="es-ES" sz="1800" b="1" dirty="0" smtClean="0">
                <a:solidFill>
                  <a:schemeClr val="bg1"/>
                </a:solidFill>
              </a:rPr>
              <a:t>la tentación venció?  Con vigor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 Jesús, ¡Qué bella historia!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mi Señor el Rey de gloria;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 sus pies le adoraré,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¡Aleluya! cantaré. 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2. ¡Quién tres años enseñó y 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 </a:t>
            </a:r>
            <a:r>
              <a:rPr lang="es-ES" sz="1800" b="1" dirty="0" smtClean="0">
                <a:solidFill>
                  <a:schemeClr val="bg1"/>
                </a:solidFill>
              </a:rPr>
              <a:t>enfermo levanté?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¡Quién a niños recibió, 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</a:t>
            </a:r>
            <a:r>
              <a:rPr lang="es-ES" sz="1800" b="1" dirty="0" smtClean="0">
                <a:solidFill>
                  <a:schemeClr val="bg1"/>
                </a:solidFill>
              </a:rPr>
              <a:t>amor los abrazó?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3</a:t>
            </a:r>
            <a:r>
              <a:rPr lang="es-ES" sz="1800" b="1" dirty="0" smtClean="0">
                <a:solidFill>
                  <a:schemeClr val="bg1"/>
                </a:solidFill>
              </a:rPr>
              <a:t>. ¡Quién al Padre siempre oró 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</a:t>
            </a:r>
            <a:r>
              <a:rPr lang="es-ES" sz="1800" b="1" dirty="0" smtClean="0">
                <a:solidFill>
                  <a:schemeClr val="bg1"/>
                </a:solidFill>
              </a:rPr>
              <a:t>su voluntad buscó?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¡Quién por mí en la cruz murió, 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</a:t>
            </a:r>
            <a:r>
              <a:rPr lang="es-ES" sz="1800" b="1" dirty="0" smtClean="0">
                <a:solidFill>
                  <a:schemeClr val="bg1"/>
                </a:solidFill>
              </a:rPr>
              <a:t>mi pena allí </a:t>
            </a:r>
            <a:r>
              <a:rPr lang="es-ES" sz="1800" b="1" dirty="0" err="1" smtClean="0">
                <a:solidFill>
                  <a:schemeClr val="bg1"/>
                </a:solidFill>
              </a:rPr>
              <a:t>pagé</a:t>
            </a:r>
            <a:r>
              <a:rPr lang="es-E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4. ¡Quién la tumba conquisté</a:t>
            </a:r>
            <a:r>
              <a:rPr lang="es-ES" sz="18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</a:t>
            </a:r>
            <a:r>
              <a:rPr lang="es-ES" sz="1800" b="1" dirty="0" smtClean="0">
                <a:solidFill>
                  <a:schemeClr val="bg1"/>
                </a:solidFill>
              </a:rPr>
              <a:t>poder resucitó?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¡Quién al cielo ascendió, 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junto </a:t>
            </a:r>
            <a:r>
              <a:rPr lang="es-ES" sz="1800" b="1" dirty="0" smtClean="0">
                <a:solidFill>
                  <a:schemeClr val="bg1"/>
                </a:solidFill>
              </a:rPr>
              <a:t>al Padre se sentó?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Es Jesús, ¡Qué bella historia!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 Jesús, ¡Qué bella historia! </dc:title>
  <dc:creator>FRONT</dc:creator>
  <cp:lastModifiedBy>FRONT</cp:lastModifiedBy>
  <cp:revision>7</cp:revision>
  <dcterms:created xsi:type="dcterms:W3CDTF">2023-10-30T13:58:07Z</dcterms:created>
  <dcterms:modified xsi:type="dcterms:W3CDTF">2023-10-31T14:41:14Z</dcterms:modified>
</cp:coreProperties>
</file>