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43" autoAdjust="0"/>
    <p:restoredTop sz="94713" autoAdjust="0"/>
  </p:normalViewPr>
  <p:slideViewPr>
    <p:cSldViewPr>
      <p:cViewPr>
        <p:scale>
          <a:sx n="100" d="100"/>
          <a:sy n="100" d="100"/>
        </p:scale>
        <p:origin x="-277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022-3BCC-4C7C-8DC0-350458C24540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91AB-A545-4C3A-A810-19786B59A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022-3BCC-4C7C-8DC0-350458C24540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91AB-A545-4C3A-A810-19786B59A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022-3BCC-4C7C-8DC0-350458C24540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91AB-A545-4C3A-A810-19786B59A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022-3BCC-4C7C-8DC0-350458C24540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91AB-A545-4C3A-A810-19786B59A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022-3BCC-4C7C-8DC0-350458C24540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91AB-A545-4C3A-A810-19786B59A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022-3BCC-4C7C-8DC0-350458C24540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91AB-A545-4C3A-A810-19786B59A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022-3BCC-4C7C-8DC0-350458C24540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91AB-A545-4C3A-A810-19786B59A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022-3BCC-4C7C-8DC0-350458C24540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91AB-A545-4C3A-A810-19786B59A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022-3BCC-4C7C-8DC0-350458C24540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91AB-A545-4C3A-A810-19786B59A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022-3BCC-4C7C-8DC0-350458C24540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91AB-A545-4C3A-A810-19786B59A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3022-3BCC-4C7C-8DC0-350458C24540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91AB-A545-4C3A-A810-19786B59A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A3022-3BCC-4C7C-8DC0-350458C24540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991AB-A545-4C3A-A810-19786B59A6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esus shall reign where'er the sun.jpg"/>
          <p:cNvPicPr>
            <a:picLocks noChangeAspect="1"/>
          </p:cNvPicPr>
          <p:nvPr userDrawn="1"/>
        </p:nvPicPr>
        <p:blipFill>
          <a:blip r:embed="rId14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ng na Tungrajan na N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428604"/>
            <a:ext cx="5929354" cy="5127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pl-PL" b="1" dirty="0" smtClean="0"/>
              <a:t>Eng na Tungrajan na Ntang</a:t>
            </a:r>
            <a:br>
              <a:rPr lang="pl-PL" b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42" y="1714488"/>
            <a:ext cx="5929354" cy="3714776"/>
          </a:xfrm>
        </p:spPr>
        <p:txBody>
          <a:bodyPr>
            <a:normAutofit/>
          </a:bodyPr>
          <a:lstStyle/>
          <a:p>
            <a:pPr algn="l"/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 na Tungrajan na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ntang 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jo, Jisu ekhungyan sav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pPr algn="l"/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‘Bo ekhungyan o_chum nli, choro won_dang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ji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nwonro,</a:t>
            </a:r>
          </a:p>
          <a:p>
            <a:pPr algn="l"/>
            <a:endPara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Dum_jak nliv ‘Bo lo randam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mali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Ombo mying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thungv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endPara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Ombo mying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mhom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enyakv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randan thano thev, </a:t>
            </a:r>
          </a:p>
          <a:p>
            <a:pPr algn="l"/>
            <a:endPara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Limhats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kyon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topvu to na ‘Bo kianzan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pbo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vantala, </a:t>
            </a:r>
          </a:p>
          <a:p>
            <a:pPr algn="l"/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Ngaroden jiang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‘Bo thun_ga, Ombo mying ji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mmhai_tokv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endPara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Lyingcho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to_pv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na roa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ete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Mesao mying thungtav ka,</a:t>
            </a:r>
          </a:p>
          <a:p>
            <a:pPr algn="l"/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Jenji ‘ngae na ha okhen dem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limhats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 Amen to </a:t>
            </a:r>
            <a:r>
              <a:rPr lang="pl-PL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phyoa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105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Eng na Tungrajan na Ntang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Eng na tungrajan na Ntang </dc:title>
  <dc:creator>mary</dc:creator>
  <cp:lastModifiedBy>FRONT</cp:lastModifiedBy>
  <cp:revision>36</cp:revision>
  <dcterms:created xsi:type="dcterms:W3CDTF">2020-04-22T19:02:40Z</dcterms:created>
  <dcterms:modified xsi:type="dcterms:W3CDTF">2023-10-29T21:53:24Z</dcterms:modified>
</cp:coreProperties>
</file>