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403D-BD98-4437-A317-516A1A67FECB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F3D-86B2-4C3C-ADC7-DB1DCDF17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403D-BD98-4437-A317-516A1A67FECB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F3D-86B2-4C3C-ADC7-DB1DCDF17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403D-BD98-4437-A317-516A1A67FECB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F3D-86B2-4C3C-ADC7-DB1DCDF17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403D-BD98-4437-A317-516A1A67FECB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F3D-86B2-4C3C-ADC7-DB1DCDF17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403D-BD98-4437-A317-516A1A67FECB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F3D-86B2-4C3C-ADC7-DB1DCDF17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403D-BD98-4437-A317-516A1A67FECB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F3D-86B2-4C3C-ADC7-DB1DCDF17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403D-BD98-4437-A317-516A1A67FECB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F3D-86B2-4C3C-ADC7-DB1DCDF17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403D-BD98-4437-A317-516A1A67FECB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F3D-86B2-4C3C-ADC7-DB1DCDF17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403D-BD98-4437-A317-516A1A67FECB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F3D-86B2-4C3C-ADC7-DB1DCDF17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403D-BD98-4437-A317-516A1A67FECB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F3D-86B2-4C3C-ADC7-DB1DCDF17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403D-BD98-4437-A317-516A1A67FECB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F3D-86B2-4C3C-ADC7-DB1DCDF17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9403D-BD98-4437-A317-516A1A67FECB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08F3D-86B2-4C3C-ADC7-DB1DCDF171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mmanuel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mmanuel, Emmanu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400"/>
            <a:ext cx="5410200" cy="6889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Emmanuel</a:t>
            </a:r>
            <a:r>
              <a:rPr lang="en-US" b="1" dirty="0">
                <a:solidFill>
                  <a:schemeClr val="bg1"/>
                </a:solidFill>
              </a:rPr>
              <a:t>, Emmanuel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05000"/>
            <a:ext cx="5410200" cy="21336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Emmanuel, Emmanuel,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His name is called Emmanuel.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God with us, revealed in us,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His name is called Emmanuel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Emmanuel, Emmanuel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FRONT</dc:creator>
  <cp:lastModifiedBy>FRONT</cp:lastModifiedBy>
  <cp:revision>8</cp:revision>
  <dcterms:created xsi:type="dcterms:W3CDTF">2023-10-24T19:15:33Z</dcterms:created>
  <dcterms:modified xsi:type="dcterms:W3CDTF">2023-10-25T14:28:10Z</dcterms:modified>
</cp:coreProperties>
</file>