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052F5-E2D8-4FD9-8F87-9A12ECF6F8CA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1A590-461D-4C04-97CB-FD9E1BE919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mmanuel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228600"/>
            <a:ext cx="2057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Emanuel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66800"/>
            <a:ext cx="6172200" cy="4114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" b="1" dirty="0" smtClean="0">
                <a:solidFill>
                  <a:schemeClr val="bg1"/>
                </a:solidFill>
              </a:rPr>
              <a:t>1. Dios nos amó, a su Hijo dio,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Y lo nombró nuestro Emanuel.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La profecía fue en él cumplida;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Dios con nosotros, nuestro Emanuel.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2. Dios descendió y se encarnó;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Jesús nació, nuestro Emanuel.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Vino a salvarnos, vino a redimirnos;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Dios con nosotros, nuestro Emanuel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  <a:endParaRPr lang="es-E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Emanuel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Emanuel </dc:title>
  <dc:creator>FRONT</dc:creator>
  <cp:lastModifiedBy>FRONT</cp:lastModifiedBy>
  <cp:revision>7</cp:revision>
  <dcterms:created xsi:type="dcterms:W3CDTF">2023-10-24T19:52:16Z</dcterms:created>
  <dcterms:modified xsi:type="dcterms:W3CDTF">2023-10-27T15:23:39Z</dcterms:modified>
</cp:coreProperties>
</file>