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2DD97-78F2-4583-A87D-3FF77C9B6350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4EECE-68A6-4592-80B4-212F0EDD58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 I have promise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60960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Du hast mich, o mein Heiland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447800"/>
            <a:ext cx="6781800" cy="4953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Du hast mich, o mein Heiland,auf ewig Dir vereint;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nur mir immer nahe, mein Meister und mein Freund.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kann ein Herz verzagen, das Deine Nähe spürt?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könnte ich verirren, wenn Deine Hand mich führt?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O, laß mich immer fühlen,daß Du mir nahe bist;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weißt, wie mich umringet  die Welt mit arger List.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Feind ist immer um mich mit Schmeicheln und mit Dräun;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Heiland, sei mir nahe, halt mich von Sünden rein.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Du, Jesus, hast versprochen, daß alle Diener Dein,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Du bist bei dem Vater, einst sollen bei Dir sein.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mich nun mein Gelübde  auf ewig Dir vereint,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hilf Du mir nun folgen, mein Meister und mein Freund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 hast mich, o mein Heiland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hast mich, o mein Heiland</dc:title>
  <dc:creator>FRONT</dc:creator>
  <cp:lastModifiedBy>FRONT</cp:lastModifiedBy>
  <cp:revision>9</cp:revision>
  <dcterms:created xsi:type="dcterms:W3CDTF">2023-10-18T15:58:02Z</dcterms:created>
  <dcterms:modified xsi:type="dcterms:W3CDTF">2023-10-19T14:58:41Z</dcterms:modified>
</cp:coreProperties>
</file>