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6" d="100"/>
          <a:sy n="116" d="100"/>
        </p:scale>
        <p:origin x="-24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635-CF04-4A08-9E5E-B4A9CA35CA3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223-FE5B-4DCC-9DFF-6212F8457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635-CF04-4A08-9E5E-B4A9CA35CA3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223-FE5B-4DCC-9DFF-6212F8457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635-CF04-4A08-9E5E-B4A9CA35CA3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223-FE5B-4DCC-9DFF-6212F8457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635-CF04-4A08-9E5E-B4A9CA35CA3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223-FE5B-4DCC-9DFF-6212F8457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635-CF04-4A08-9E5E-B4A9CA35CA3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223-FE5B-4DCC-9DFF-6212F8457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635-CF04-4A08-9E5E-B4A9CA35CA3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223-FE5B-4DCC-9DFF-6212F8457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635-CF04-4A08-9E5E-B4A9CA35CA3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223-FE5B-4DCC-9DFF-6212F8457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635-CF04-4A08-9E5E-B4A9CA35CA3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223-FE5B-4DCC-9DFF-6212F8457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635-CF04-4A08-9E5E-B4A9CA35CA3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223-FE5B-4DCC-9DFF-6212F8457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635-CF04-4A08-9E5E-B4A9CA35CA3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223-FE5B-4DCC-9DFF-6212F8457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635-CF04-4A08-9E5E-B4A9CA35CA3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223-FE5B-4DCC-9DFF-6212F8457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25635-CF04-4A08-9E5E-B4A9CA35CA3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3223-FE5B-4DCC-9DFF-6212F84570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 Master, Let Me Walk With Thee.jpg"/>
          <p:cNvPicPr>
            <a:picLocks noChangeAspect="1"/>
          </p:cNvPicPr>
          <p:nvPr userDrawn="1"/>
        </p:nvPicPr>
        <p:blipFill>
          <a:blip r:embed="rId14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ux Maitre Laisse Moi Marc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7162800" cy="53657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Doux </a:t>
            </a:r>
            <a:r>
              <a:rPr lang="fr-FR" b="1" dirty="0"/>
              <a:t>Maitre Laisse Moi Marcher</a:t>
            </a:r>
            <a:br>
              <a:rPr lang="fr-FR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990600"/>
            <a:ext cx="3505200" cy="4648200"/>
          </a:xfrm>
        </p:spPr>
        <p:txBody>
          <a:bodyPr>
            <a:noAutofit/>
          </a:bodyPr>
          <a:lstStyle/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Doux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Maitre, laisse-moi marcher</a:t>
            </a: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Avec Toi, dans l'humilité.</a:t>
            </a: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Donne-moi la puissante clé</a:t>
            </a: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patience et de bonté.</a:t>
            </a:r>
          </a:p>
          <a:p>
            <a:pPr algn="l"/>
            <a:endParaRPr lang="fr-FR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O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 de Rédemption</a:t>
            </a: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Remplis-moi de compassion.</a:t>
            </a: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Vers tes brebis, conduis mes pas</a:t>
            </a: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 je les conduise à Tes bras.</a:t>
            </a:r>
          </a:p>
          <a:p>
            <a:pPr algn="l"/>
            <a:endParaRPr lang="fr-FR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fr-FR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Attirre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-moi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Oh! chaque jour,</a:t>
            </a: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Seigneur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  <a:r>
              <a:rPr lang="fr-FR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ton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cœur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d'amour,</a:t>
            </a: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Soutiens ma foi, Puissant Sauveur,</a:t>
            </a: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Rends Ton enfant plus que vainqueur.</a:t>
            </a:r>
          </a:p>
          <a:p>
            <a:pPr algn="l"/>
            <a:endParaRPr lang="fr-FR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Dans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l'espoir de ce grand salut,</a:t>
            </a: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 Tu me procures, Jésus,</a:t>
            </a: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J'ai trouvé le repos, la paix</a:t>
            </a:r>
          </a:p>
          <a:p>
            <a:pPr algn="l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 veux demeurer à jamais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fr-FR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108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Doux Maitre Laisse Moi Marcher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FRONT</dc:creator>
  <cp:lastModifiedBy>FRONT</cp:lastModifiedBy>
  <cp:revision>10</cp:revision>
  <dcterms:created xsi:type="dcterms:W3CDTF">2023-10-14T15:34:33Z</dcterms:created>
  <dcterms:modified xsi:type="dcterms:W3CDTF">2023-10-16T14:38:17Z</dcterms:modified>
</cp:coreProperties>
</file>