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E043-1CC3-4AEC-A39E-6C37F8195750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5E82-9F81-4EFD-865A-A5D378ADB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E043-1CC3-4AEC-A39E-6C37F8195750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5E82-9F81-4EFD-865A-A5D378ADB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E043-1CC3-4AEC-A39E-6C37F8195750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5E82-9F81-4EFD-865A-A5D378ADB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E043-1CC3-4AEC-A39E-6C37F8195750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5E82-9F81-4EFD-865A-A5D378ADB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E043-1CC3-4AEC-A39E-6C37F8195750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5E82-9F81-4EFD-865A-A5D378ADB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E043-1CC3-4AEC-A39E-6C37F8195750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5E82-9F81-4EFD-865A-A5D378ADB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E043-1CC3-4AEC-A39E-6C37F8195750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5E82-9F81-4EFD-865A-A5D378ADB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E043-1CC3-4AEC-A39E-6C37F8195750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5E82-9F81-4EFD-865A-A5D378ADB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E043-1CC3-4AEC-A39E-6C37F8195750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5E82-9F81-4EFD-865A-A5D378ADB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E043-1CC3-4AEC-A39E-6C37F8195750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5E82-9F81-4EFD-865A-A5D378ADB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0E043-1CC3-4AEC-A39E-6C37F8195750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05E82-9F81-4EFD-865A-A5D378ADB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0E043-1CC3-4AEC-A39E-6C37F8195750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05E82-9F81-4EFD-865A-A5D378ADBC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shall reign where'er the sun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minará Jesus el R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"/>
            <a:ext cx="48768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Dominará</a:t>
            </a:r>
            <a:r>
              <a:rPr lang="en-US" b="1" dirty="0" smtClean="0"/>
              <a:t> </a:t>
            </a:r>
            <a:r>
              <a:rPr lang="en-US" b="1" dirty="0"/>
              <a:t>Jesus el Rey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762000"/>
            <a:ext cx="2895600" cy="4800600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Dominará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Jesús el Rey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En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todo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pueblo bajo el sol;</a:t>
            </a:r>
            <a:endParaRPr lang="es-E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Los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regirá su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santa ley,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Los probará 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en su crisol.</a:t>
            </a:r>
          </a:p>
          <a:p>
            <a:pPr algn="l"/>
            <a:endParaRPr lang="es-E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ensalzarán en la canción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eternamente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elevarán,</a:t>
            </a:r>
            <a:endParaRPr lang="es-E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En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nombre de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Él,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cada oración,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Cuál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un perfume suave harán.</a:t>
            </a:r>
          </a:p>
          <a:p>
            <a:pPr algn="l"/>
            <a:endParaRPr lang="es-E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Paganos mil traerán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 don,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Delante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 Él se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postrarán</a:t>
            </a:r>
            <a:endParaRPr lang="es-E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los que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aún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rebeldes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son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tierra, triste, lamerán.</a:t>
            </a:r>
          </a:p>
          <a:p>
            <a:pPr algn="l"/>
            <a:endParaRPr lang="es-E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4. Propicio entonces bajará</a:t>
            </a:r>
            <a:endParaRPr lang="es-E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Roc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í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fertilizador;</a:t>
            </a:r>
            <a:endParaRPr lang="es-E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Del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poderoso librará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Al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que no tiene ayudador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95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Dominará Jesus el Rey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Dominará Jesus el Rey </dc:title>
  <dc:creator>FRONT</dc:creator>
  <cp:lastModifiedBy>FRONT</cp:lastModifiedBy>
  <cp:revision>18</cp:revision>
  <dcterms:created xsi:type="dcterms:W3CDTF">2023-10-28T17:42:34Z</dcterms:created>
  <dcterms:modified xsi:type="dcterms:W3CDTF">2023-10-29T21:47:29Z</dcterms:modified>
</cp:coreProperties>
</file>