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FD84-BC0B-49F3-9146-A5E17EE9E59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ED8ED-9238-4D67-B3A3-CC444169A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joice Ye Pure In Heart1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d Gracias y Hoy Cant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5688632" cy="432048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Dad Gracias y Hoy Cantad</a:t>
            </a:r>
            <a:endParaRPr lang="es-E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484784"/>
            <a:ext cx="5184576" cy="40100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!Cristianos, la canción alegre entonad,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el símbolo de Salvación de Cristo desplegad.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¡A Dios load! (Discanto: ¡A Dios load!)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¡Dad gracias y hoy cantad!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que están con Dios,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que están aquí,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levantad alegre voz, a Dios honor rendid.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enseña tremolad, las fuerzas Dios dará;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paso firme y fiel marchad, la lucha fin tendrá.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todo corazón loores siempre dad,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bajo toda condición el himno levantad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102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Dad Gracias y Hoy Cantad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Cristianos, la canción Alegres entonad</dc:title>
  <dc:creator>mary</dc:creator>
  <cp:lastModifiedBy>mary</cp:lastModifiedBy>
  <cp:revision>10</cp:revision>
  <dcterms:created xsi:type="dcterms:W3CDTF">2023-10-05T19:53:49Z</dcterms:created>
  <dcterms:modified xsi:type="dcterms:W3CDTF">2023-10-09T18:25:02Z</dcterms:modified>
</cp:coreProperties>
</file>