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23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5D63-507C-470C-A42D-A4AD692228C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839A-041C-425D-8A8B-1CAF9256C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5D63-507C-470C-A42D-A4AD692228C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839A-041C-425D-8A8B-1CAF9256C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5D63-507C-470C-A42D-A4AD692228C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839A-041C-425D-8A8B-1CAF9256C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5D63-507C-470C-A42D-A4AD692228C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839A-041C-425D-8A8B-1CAF9256C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5D63-507C-470C-A42D-A4AD692228C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839A-041C-425D-8A8B-1CAF9256C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5D63-507C-470C-A42D-A4AD692228C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839A-041C-425D-8A8B-1CAF9256C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5D63-507C-470C-A42D-A4AD692228C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839A-041C-425D-8A8B-1CAF9256C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5D63-507C-470C-A42D-A4AD692228C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839A-041C-425D-8A8B-1CAF9256C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5D63-507C-470C-A42D-A4AD692228C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839A-041C-425D-8A8B-1CAF9256C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5D63-507C-470C-A42D-A4AD692228C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839A-041C-425D-8A8B-1CAF9256C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5D63-507C-470C-A42D-A4AD692228C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839A-041C-425D-8A8B-1CAF9256C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35D63-507C-470C-A42D-A4AD692228C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8839A-041C-425D-8A8B-1CAF9256CB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 Master, Let Me Walk With Thee.jpg"/>
          <p:cNvPicPr>
            <a:picLocks noChangeAspect="1"/>
          </p:cNvPicPr>
          <p:nvPr userDrawn="1"/>
        </p:nvPicPr>
        <p:blipFill>
          <a:blip r:embed="rId14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ontigo, Cristo, quiero and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0"/>
            <a:ext cx="6324600" cy="6889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Contigo</a:t>
            </a:r>
            <a:r>
              <a:rPr lang="en-US" b="1" dirty="0"/>
              <a:t>, Cristo, </a:t>
            </a:r>
            <a:r>
              <a:rPr lang="en-US" b="1" dirty="0" err="1"/>
              <a:t>quiero</a:t>
            </a:r>
            <a:r>
              <a:rPr lang="en-US" b="1" dirty="0"/>
              <a:t> </a:t>
            </a:r>
            <a:r>
              <a:rPr lang="en-US" b="1" dirty="0" err="1"/>
              <a:t>andar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914400"/>
            <a:ext cx="3124200" cy="4724400"/>
          </a:xfrm>
        </p:spPr>
        <p:txBody>
          <a:bodyPr>
            <a:noAutofit/>
          </a:bodyPr>
          <a:lstStyle/>
          <a:p>
            <a:pPr algn="l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1.Contigo, Cristo, quiero andar</a:t>
            </a:r>
          </a:p>
          <a:p>
            <a:pPr algn="l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 en tu servicio trabajar;</a:t>
            </a:r>
          </a:p>
          <a:p>
            <a:pPr algn="l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dime el secreto de saber</a:t>
            </a:r>
          </a:p>
          <a:p>
            <a:pPr algn="l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llevar mi vida con poder.</a:t>
            </a:r>
          </a:p>
          <a:p>
            <a:pPr algn="l"/>
            <a:endParaRPr lang="es-E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2.Enséñame cómo alcanzar</a:t>
            </a:r>
          </a:p>
          <a:p>
            <a:pPr algn="l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 torpe y su alma rescatar;</a:t>
            </a:r>
          </a:p>
          <a:p>
            <a:pPr algn="l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sus pies anhelo encaminar</a:t>
            </a:r>
          </a:p>
          <a:p>
            <a:pPr algn="l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 sendas que van a tu hogar.</a:t>
            </a:r>
          </a:p>
          <a:p>
            <a:pPr algn="l"/>
            <a:endParaRPr lang="es-E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3.Enséñame paciente a ser,</a:t>
            </a:r>
          </a:p>
          <a:p>
            <a:pPr algn="l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contigo que halle mi placer,</a:t>
            </a:r>
          </a:p>
          <a:p>
            <a:pPr algn="l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 crezca en fuerza espiritual,</a:t>
            </a:r>
          </a:p>
          <a:p>
            <a:pPr algn="l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 en fe que venza todo mal.</a:t>
            </a:r>
          </a:p>
          <a:p>
            <a:pPr algn="l"/>
            <a:endParaRPr lang="es-E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4.Dame esperanza para que</a:t>
            </a:r>
          </a:p>
          <a:p>
            <a:pPr algn="l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pueda al futuro ver con fe;</a:t>
            </a:r>
          </a:p>
          <a:p>
            <a:pPr algn="l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para poder tu paz gozar,</a:t>
            </a:r>
          </a:p>
          <a:p>
            <a:pPr algn="l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contigo, Cristo, quiero andar</a:t>
            </a:r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s-E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94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Contigo, Cristo, quiero andar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Contigo, Cristo, quiero andar </dc:title>
  <dc:creator>FRONT</dc:creator>
  <cp:lastModifiedBy>FRONT</cp:lastModifiedBy>
  <cp:revision>7</cp:revision>
  <dcterms:created xsi:type="dcterms:W3CDTF">2023-10-14T15:04:24Z</dcterms:created>
  <dcterms:modified xsi:type="dcterms:W3CDTF">2023-10-15T21:18:53Z</dcterms:modified>
</cp:coreProperties>
</file>