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6" d="100"/>
          <a:sy n="116" d="100"/>
        </p:scale>
        <p:origin x="-2364" y="-7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1FAD8-15EB-4BBC-B8FC-C9DA5C29CC87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F0603-2558-4A19-AA96-67B53D6AD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1FAD8-15EB-4BBC-B8FC-C9DA5C29CC87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F0603-2558-4A19-AA96-67B53D6AD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1FAD8-15EB-4BBC-B8FC-C9DA5C29CC87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F0603-2558-4A19-AA96-67B53D6AD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1FAD8-15EB-4BBC-B8FC-C9DA5C29CC87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F0603-2558-4A19-AA96-67B53D6AD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1FAD8-15EB-4BBC-B8FC-C9DA5C29CC87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F0603-2558-4A19-AA96-67B53D6AD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1FAD8-15EB-4BBC-B8FC-C9DA5C29CC87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F0603-2558-4A19-AA96-67B53D6AD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1FAD8-15EB-4BBC-B8FC-C9DA5C29CC87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F0603-2558-4A19-AA96-67B53D6AD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1FAD8-15EB-4BBC-B8FC-C9DA5C29CC87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F0603-2558-4A19-AA96-67B53D6AD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1FAD8-15EB-4BBC-B8FC-C9DA5C29CC87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F0603-2558-4A19-AA96-67B53D6AD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1FAD8-15EB-4BBC-B8FC-C9DA5C29CC87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F0603-2558-4A19-AA96-67B53D6AD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1FAD8-15EB-4BBC-B8FC-C9DA5C29CC87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F0603-2558-4A19-AA96-67B53D6AD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1FAD8-15EB-4BBC-B8FC-C9DA5C29CC87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F0603-2558-4A19-AA96-67B53D6AD22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Jesus I have promised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úa Jêsus, Con Hứa Theo Ng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0"/>
            <a:ext cx="6629400" cy="457200"/>
          </a:xfrm>
        </p:spPr>
        <p:txBody>
          <a:bodyPr>
            <a:no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vi-VN" sz="3600" b="1" dirty="0" smtClean="0"/>
              <a:t>Chúa </a:t>
            </a:r>
            <a:r>
              <a:rPr lang="vi-VN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</a:t>
            </a:r>
            <a:r>
              <a:rPr lang="vi-VN" sz="3600" b="1" dirty="0" smtClean="0"/>
              <a:t>, </a:t>
            </a:r>
            <a:r>
              <a:rPr lang="vi-VN" sz="3600" b="1" dirty="0"/>
              <a:t>Con Hứa Theo Ngài</a:t>
            </a:r>
            <a:r>
              <a:rPr lang="vi-VN" sz="3600" dirty="0"/>
              <a:t/>
            </a:r>
            <a:br>
              <a:rPr lang="vi-VN" sz="3600" dirty="0"/>
            </a:br>
            <a:r>
              <a:rPr lang="vi-VN" sz="3600" dirty="0"/>
              <a:t/>
            </a:r>
            <a:br>
              <a:rPr lang="vi-VN" sz="3600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905000"/>
            <a:ext cx="8382000" cy="4800600"/>
          </a:xfrm>
        </p:spPr>
        <p:txBody>
          <a:bodyPr numCol="2"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Jêsus con hứa xin theo Ngài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Phục sự tận tâm đến cùng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Nguyện xin Ngài sát con chẳng rời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Là bạn và chủ của con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chẳng nao sợ giữa chiến trường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Nếu Chúa luôn luôn cạnh bên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chẳng khi nào đi tách đường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Vì Ngài dắt chăn chiên mình.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Nguyện cho con cảm biết chính Ngài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Giữa đời tăm tối phủ trủm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Nhìn xem quang cảnh đang lóe mờ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Rền nghe tiếng cám dỗ vang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Bao kẻ tử thù đang vây chặt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Ở quanh và ngay nội tâm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Hỡi Chúa Giê-xu xin đến gần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Gìn con khỏi sa vào tội.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Lạy Giê-xu Chúa đã hứa ban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Cho mọi người theo gót Ngài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Rằng nơi vinh hiển Ngài đang ngự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Rồi họ cũng sẽ đến nơi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ôi con nguyện hứa suốt đời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Hiến tâm, thân hầu việc Ngài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Hỡi Chúa con, bạn con hãy thương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Dùng ơn giúp con theo Ngài.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Nguyện cho con lắng nghe tiếng Ngài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Bằng lời trong sáng rõ ràng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Vượt trên giông tố của khát vọng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Và âm thanh của ý riêng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Phán cho tâm hồn nên lắng dịu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Nhắc khuyên con hay giục con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Xin phán, đem lòng con lắng nghe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Vì Ngài dắt chăn linh hồn.</a:t>
            </a:r>
            <a:endParaRPr lang="vi-VN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8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Chúa Jêsus, Con Hứa Theo Ngài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Chúa Giê-xu, Con Hứa Theo Ngài  </dc:title>
  <dc:creator>FRONT</dc:creator>
  <cp:lastModifiedBy>FRONT</cp:lastModifiedBy>
  <cp:revision>11</cp:revision>
  <dcterms:created xsi:type="dcterms:W3CDTF">2023-10-18T18:10:38Z</dcterms:created>
  <dcterms:modified xsi:type="dcterms:W3CDTF">2023-10-20T19:01:41Z</dcterms:modified>
</cp:coreProperties>
</file>