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23AE-03F5-4E47-90AD-177C1330143D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47FAF-179B-4374-909A-C66A0864E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께서 오실 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4104456" cy="64807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예수께서 오실 때에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4032448" cy="4680520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예수께서 오실 때에 그 귀중한 보배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하나라도 남김없이 다 찾으시리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샛별같은 그 보배 면류관에 달려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반짝 반짝 빛나게 비치리로다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정한 보배 빛난 보배 주 예수의 보배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하늘나라 두시려고 다 거두시리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사랑하는 아이 이 세상에 살때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주의 말씀 순종하면 참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보배로다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예수께서 오실 때에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예수께서 오실 때에 </dc:title>
  <dc:creator>mary</dc:creator>
  <cp:lastModifiedBy>mary</cp:lastModifiedBy>
  <cp:revision>14</cp:revision>
  <dcterms:created xsi:type="dcterms:W3CDTF">2017-08-26T02:03:38Z</dcterms:created>
  <dcterms:modified xsi:type="dcterms:W3CDTF">2023-09-25T15:28:21Z</dcterms:modified>
</cp:coreProperties>
</file>