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1" d="100"/>
          <a:sy n="71" d="100"/>
        </p:scale>
        <p:origin x="-1661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8F5C-3296-46B0-9A81-4F458E8A1650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060E-D162-4162-BC01-4B14321237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fe to the Rock that is higher than I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품 안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096" y="620688"/>
            <a:ext cx="3024336" cy="461863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그 품 안으로</a:t>
            </a:r>
            <a:br>
              <a:rPr lang="ko-KR" alt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0072" y="1916832"/>
            <a:ext cx="3600400" cy="4392488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힘이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반석되신  여호와께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지친 영혼에  위로주시네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죄많고 나약한 나를 위로해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반석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되신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주님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품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안으로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sz="23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품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안으로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품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안으로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반석되신 주님 그 품 안으로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삶의 무게 힘겹고 무거울때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안식처 주님 내게 힘주네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시험과 어려움 내게 닥쳐도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주님께 안기네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반석되신 주님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그 품 안으로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그 품 안으로 </dc:title>
  <dc:creator>mary</dc:creator>
  <cp:lastModifiedBy>mary</cp:lastModifiedBy>
  <cp:revision>9</cp:revision>
  <dcterms:created xsi:type="dcterms:W3CDTF">2023-09-16T21:27:24Z</dcterms:created>
  <dcterms:modified xsi:type="dcterms:W3CDTF">2023-09-18T18:48:43Z</dcterms:modified>
</cp:coreProperties>
</file>