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CEBC-BFD5-4F64-B8C0-971F44E8772B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CEBC-BFD5-4F64-B8C0-971F44E8772B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E87E0-7076-4829-95E7-A573D15FB0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藏身主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072" y="0"/>
            <a:ext cx="2520280" cy="650503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藏身主裏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836712"/>
            <a:ext cx="3528392" cy="473008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我靈在憂傷痛苦掙扎之時，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願飛往至高磐石中得安息；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我罪雖眾多，但我深願屬祢：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祢是“萬古磐石，”我藏身主裏。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藏身主裏，藏身主裏，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祢是“萬古磐石” ，我藏身主裏。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無論在平靜或憂傷孤單時，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無論受試探或遇敵攻擊時；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或遇暴風雨，在海中飄搖時，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祢是“萬古磐石” ，我藏身主裏。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仇敵常侵擾，掙扎中真苦惱，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速奔避難所可以陳述求告；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試煉臨近身，好像海中風濤，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藏身在磐石裏，我靈得安逸。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182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藏身主裏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藏身主裏 </dc:title>
  <dc:creator>mary</dc:creator>
  <cp:lastModifiedBy>mary</cp:lastModifiedBy>
  <cp:revision>7</cp:revision>
  <dcterms:created xsi:type="dcterms:W3CDTF">2023-09-16T21:36:29Z</dcterms:created>
  <dcterms:modified xsi:type="dcterms:W3CDTF">2023-09-20T13:45:32Z</dcterms:modified>
</cp:coreProperties>
</file>