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F284A-F479-4683-96A2-13C8DF304DE6}" type="datetimeFigureOut">
              <a:rPr lang="en-US" smtClean="0"/>
              <a:pPr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58C0D-172A-4183-A85B-B1C5736AAE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等主回来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722511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等主回来歌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19672" y="836712"/>
            <a:ext cx="2520280" cy="480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等主回来，快要回来，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要收聚他珍宝；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净白珍宝，明亮珍宝，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主心深喜爱。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副歌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耶稣珍宝如明星，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镶他冠冕放光明，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都在天堂享安宁，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永远能自在。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主要寻找，主要寻找，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他国里好珍宝；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净白珍宝，明亮珍宝，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主心深喜爱。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主好孩子，爱主孩子，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是耶稣好珍宝；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净白珍宝，明亮珍宝，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主心深喜爱。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等主回来歌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等主回来歌 </dc:title>
  <dc:creator>mary</dc:creator>
  <cp:lastModifiedBy>mary</cp:lastModifiedBy>
  <cp:revision>7</cp:revision>
  <dcterms:created xsi:type="dcterms:W3CDTF">2023-09-21T19:22:24Z</dcterms:created>
  <dcterms:modified xsi:type="dcterms:W3CDTF">2023-09-22T18:58:28Z</dcterms:modified>
</cp:coreProperties>
</file>