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A0DC-80BB-4569-A53B-5931B39CE56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32FBD-F5D8-41BE-8F8E-368C466329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暴風雨中之避難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3520" y="188641"/>
            <a:ext cx="4320480" cy="504056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chemeClr val="bg1"/>
                </a:solidFill>
              </a:rPr>
              <a:t>暴</a:t>
            </a:r>
            <a:r>
              <a:rPr lang="zh-TW" altLang="en-US" b="1" dirty="0">
                <a:solidFill>
                  <a:schemeClr val="bg1"/>
                </a:solidFill>
              </a:rPr>
              <a:t>風雨中之避難所</a:t>
            </a:r>
            <a:br>
              <a:rPr lang="zh-TW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6136" y="1196752"/>
            <a:ext cx="2304256" cy="4802088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1.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主是盤石容我藏躲 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暴風雨中之避難所 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災禍來臨我得穩妥 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暴風雨中之避難所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.</a:t>
            </a:r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主耶穌是盤石 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我之避難所 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如沙漠地有陰涼所 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主耶穌是盤石 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我之避難所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暴風雨中之避難所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.</a:t>
            </a:r>
            <a:endParaRPr lang="zh-TW" altLang="en-US" sz="1600" b="1" dirty="0" smtClean="0">
              <a:solidFill>
                <a:srgbClr val="FF0000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2.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日間遮蔭夜間保護 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暴風雨中之避難所 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無事可驚無事可怖 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暴風雨中之避難所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zh-TW" sz="1600" b="1" dirty="0">
              <a:solidFill>
                <a:schemeClr val="bg1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112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暴風雨中之避難所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暴風雨中之避難所 </dc:title>
  <dc:creator>mary</dc:creator>
  <cp:lastModifiedBy>mary</cp:lastModifiedBy>
  <cp:revision>6</cp:revision>
  <dcterms:created xsi:type="dcterms:W3CDTF">2023-09-11T14:24:43Z</dcterms:created>
  <dcterms:modified xsi:type="dcterms:W3CDTF">2023-09-13T16:22:20Z</dcterms:modified>
</cp:coreProperties>
</file>