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1A453-BAC7-48E2-911F-FAC31257B222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0634F-8A53-48F7-B9E7-455E063F93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1A453-BAC7-48E2-911F-FAC31257B222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0634F-8A53-48F7-B9E7-455E063F93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1A453-BAC7-48E2-911F-FAC31257B222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0634F-8A53-48F7-B9E7-455E063F93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1A453-BAC7-48E2-911F-FAC31257B222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0634F-8A53-48F7-B9E7-455E063F93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1A453-BAC7-48E2-911F-FAC31257B222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0634F-8A53-48F7-B9E7-455E063F93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1A453-BAC7-48E2-911F-FAC31257B222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0634F-8A53-48F7-B9E7-455E063F93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1A453-BAC7-48E2-911F-FAC31257B222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0634F-8A53-48F7-B9E7-455E063F93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1A453-BAC7-48E2-911F-FAC31257B222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0634F-8A53-48F7-B9E7-455E063F93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1A453-BAC7-48E2-911F-FAC31257B222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0634F-8A53-48F7-B9E7-455E063F93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1A453-BAC7-48E2-911F-FAC31257B222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0634F-8A53-48F7-B9E7-455E063F93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1A453-BAC7-48E2-911F-FAC31257B222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0634F-8A53-48F7-B9E7-455E063F93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1A453-BAC7-48E2-911F-FAC31257B222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0634F-8A53-48F7-B9E7-455E063F93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w I Belong to Jesus.jpg"/>
          <p:cNvPicPr>
            <a:picLocks noChangeAspect="1"/>
          </p:cNvPicPr>
          <p:nvPr userDrawn="1"/>
        </p:nvPicPr>
        <p:blipFill>
          <a:blip r:embed="rId14" cstate="print">
            <a:lum bright="52000" contrast="-4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我今永遠屬祢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188640"/>
            <a:ext cx="3312368" cy="548680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zh-TW" altLang="en-US" b="1" dirty="0" smtClean="0"/>
              <a:t> </a:t>
            </a:r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zh-TW" altLang="en-US" b="1" dirty="0" smtClean="0"/>
              <a:t>我今永遠屬祢</a:t>
            </a:r>
            <a:br>
              <a:rPr lang="zh-TW" altLang="en-US" b="1" dirty="0" smtClean="0"/>
            </a:br>
            <a:r>
              <a:rPr lang="zh-TW" altLang="en-US" b="1" dirty="0"/>
              <a:t/>
            </a:r>
            <a:br>
              <a:rPr lang="zh-TW" alt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836712"/>
            <a:ext cx="3672408" cy="4370040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耶穌我主愛我永不止息，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無權勢能叫我與主分離，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祂救贖我捨命於十架，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我今永遠屬祂；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副歌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我今屬於主耶穌，主耶穌屬於我，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並非暫時與祂相連，乃是直到永遠。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從前我在罪中迷醉浮沉，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耶穌降世給我帶來救恩，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不再有羞恥憂傷懼怕，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我今永遠屬祂；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我心快樂因我己得拯救，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前為罪奴今主賜我自由，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為救贖我祂寶血流下，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我今永遠屬祂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；</a:t>
            </a:r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150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我今永遠屬祢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我今屬於主耶穌 </dc:title>
  <dc:creator>mary</dc:creator>
  <cp:lastModifiedBy>mary</cp:lastModifiedBy>
  <cp:revision>7</cp:revision>
  <dcterms:created xsi:type="dcterms:W3CDTF">2023-09-05T20:40:16Z</dcterms:created>
  <dcterms:modified xsi:type="dcterms:W3CDTF">2023-09-07T15:46:40Z</dcterms:modified>
</cp:coreProperties>
</file>