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F845-357E-4CBF-9E53-972B5675C3A5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1559-D682-4E1A-A107-405D342867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ผู้งามเลิ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1"/>
            <a:ext cx="4392488" cy="504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>
                <a:solidFill>
                  <a:schemeClr val="bg1"/>
                </a:solidFill>
              </a:rPr>
              <a:t>พระเยซูผู้งาม</a:t>
            </a:r>
            <a:r>
              <a:rPr lang="th-TH" b="1" dirty="0" smtClean="0">
                <a:solidFill>
                  <a:schemeClr val="bg1"/>
                </a:solidFill>
              </a:rPr>
              <a:t>เลิศ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3744416" cy="576064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1.พระเยซูผู้งามเลิศ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ผู้ทรงครอบครองทั่วโลกา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ทรงเป็นพระเจ้า และทรงเป็นมนุษย์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ตัวข้าฯจะรักพระองค์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ข้าฯขอเทิดทูนพระองค์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เป็นรัศมีและเป็นมงกุฎ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2.ทุ่งนาใหญ่กว้างงดงาม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แนวพฤกษ์ไพรก็ยิ่งงามกว่า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ถึงยามฤดูเมื่อผลิใบดอกบาน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พระเยซูผู้โสภา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พระองค์ประเสริฐยิ่งกว่า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รักษาใจช้ำให้สุขสำราญ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3.แสงแดดส่องงามสดสี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แสงดวงจันทร์ยิ่งงามกว่านี้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ยังแสงดวงดาว ซึ่งส่องเป็นประกาย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พระเยซูบริสุทธิ์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งามเลิศด้วยรัศมี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เหล่าทูตสวรรค์จึงกราบ</a:t>
            </a:r>
            <a:r>
              <a:rPr lang="th-TH" sz="1600" b="1" dirty="0" smtClean="0">
                <a:solidFill>
                  <a:schemeClr val="bg1"/>
                </a:solidFill>
              </a:rPr>
              <a:t>ถวาย.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102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พระเยซูผู้งามเลิศ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พระเยซูผู้งามเลิศ </dc:title>
  <dc:creator>mary</dc:creator>
  <cp:lastModifiedBy>mary</cp:lastModifiedBy>
  <cp:revision>5</cp:revision>
  <dcterms:created xsi:type="dcterms:W3CDTF">2021-04-06T14:28:54Z</dcterms:created>
  <dcterms:modified xsi:type="dcterms:W3CDTF">2023-09-04T19:59:29Z</dcterms:modified>
</cp:coreProperties>
</file>