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5396-432B-4ED1-9594-35961463BF0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7112-02A8-4A7A-A2F0-990A754C26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5396-432B-4ED1-9594-35961463BF0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7112-02A8-4A7A-A2F0-990A754C26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5396-432B-4ED1-9594-35961463BF0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7112-02A8-4A7A-A2F0-990A754C26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5396-432B-4ED1-9594-35961463BF0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7112-02A8-4A7A-A2F0-990A754C26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5396-432B-4ED1-9594-35961463BF0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7112-02A8-4A7A-A2F0-990A754C26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5396-432B-4ED1-9594-35961463BF0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7112-02A8-4A7A-A2F0-990A754C26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5396-432B-4ED1-9594-35961463BF0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7112-02A8-4A7A-A2F0-990A754C26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5396-432B-4ED1-9594-35961463BF0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7112-02A8-4A7A-A2F0-990A754C26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5396-432B-4ED1-9594-35961463BF0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7112-02A8-4A7A-A2F0-990A754C26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5396-432B-4ED1-9594-35961463BF0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7112-02A8-4A7A-A2F0-990A754C26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5396-432B-4ED1-9594-35961463BF0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7112-02A8-4A7A-A2F0-990A754C26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35396-432B-4ED1-9594-35961463BF0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B7112-02A8-4A7A-A2F0-990A754C26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ying with Jesus, by death reckoned mine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ying with Jesu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"/>
            <a:ext cx="6984776" cy="476672"/>
          </a:xfrm>
        </p:spPr>
        <p:txBody>
          <a:bodyPr>
            <a:noAutofit/>
          </a:bodyPr>
          <a:lstStyle/>
          <a:p>
            <a:r>
              <a:rPr lang="ml-IN" sz="3600" b="1" dirty="0"/>
              <a:t>യേശുവോടൊപ്പം ഞാൻ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5256584" cy="4946104"/>
          </a:xfrm>
        </p:spPr>
        <p:txBody>
          <a:bodyPr>
            <a:noAutofit/>
          </a:bodyPr>
          <a:lstStyle/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യേശുവോടൊപ്പം ഞാൻ മരിച്ചീടാൻ,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നവ ജീവൻ ഞാൻ പ്രാപി-ച്ചീടാൻ,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യേശുവെ നോക്കീടും ശോഭിക്കുവാൻ,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ഓരോ നിമിഷവും നിൻ സ്വന്തം ഞാൻ.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500" b="1" dirty="0" smtClean="0">
                <a:solidFill>
                  <a:srgbClr val="FF0000"/>
                </a:solidFill>
              </a:rPr>
              <a:t>പല്ലവി:</a:t>
            </a:r>
          </a:p>
          <a:p>
            <a:pPr algn="l"/>
            <a:r>
              <a:rPr lang="ml-IN" sz="1500" b="1" dirty="0" smtClean="0">
                <a:solidFill>
                  <a:srgbClr val="FF0000"/>
                </a:solidFill>
              </a:rPr>
              <a:t>തൻ സ്നേഹത്തിൽ പാർക്കും സ-ർവ്വ നേരം,</a:t>
            </a:r>
          </a:p>
          <a:p>
            <a:pPr algn="l"/>
            <a:r>
              <a:rPr lang="ml-IN" sz="1500" b="1" dirty="0" smtClean="0">
                <a:solidFill>
                  <a:srgbClr val="FF0000"/>
                </a:solidFill>
              </a:rPr>
              <a:t>ശക്തി നൽകുമവൻ സ-ർവ്വ നേരം,</a:t>
            </a:r>
          </a:p>
          <a:p>
            <a:pPr algn="l"/>
            <a:r>
              <a:rPr lang="ml-IN" sz="1500" b="1" dirty="0" smtClean="0">
                <a:solidFill>
                  <a:srgbClr val="FF0000"/>
                </a:solidFill>
              </a:rPr>
              <a:t>യേശുവെ നോക്കീടും ശോഭി-ക്കുവാൻ,</a:t>
            </a:r>
          </a:p>
          <a:p>
            <a:pPr algn="l"/>
            <a:r>
              <a:rPr lang="ml-IN" sz="1500" b="1" dirty="0" smtClean="0">
                <a:solidFill>
                  <a:srgbClr val="FF0000"/>
                </a:solidFill>
              </a:rPr>
              <a:t>ഓരോ നിമിഷവും നിൻ സ്വ-ന്തം ഞാൻ.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താൻ കൂടെയുണ്ടെന്റെ പരീക്ഷയിൽ,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താൻ ചുമക്കാത്തൊരു ഭാര-മില്ല,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താൻ പങ്കിടാത്തോരു ഖേദമില്ല,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ഓരോ നിമിഷവും താൻ കരുതും. 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വേദനയോ, ദീന രോദനമോ,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തേങ്ങലോ, തീരാത്ത കണ്ണു-നീരോ,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ഇല്ലവിടെ തൻ സ്വർ മഹത്വത്തിൽ,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സ്വന്തത്തെ ഓർക്കും സർവ്വ നേരം,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താൻ പങ്കിടാത്തൊരു ക്ഷീണമില്ല;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താൻ സുഖമാക്കാത്ത രോഗ-മില്ല;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അടിപിണറിന്റെ വേദനയോ?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ചാരെയുണ്ടെന്നേശു സർവ്വ നേരം</a:t>
            </a:r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106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യേശുവോടൊപ്പം ഞാൻ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യേശുവോടൊപ്പം ഞാൻ</dc:title>
  <dc:creator>mary</dc:creator>
  <cp:lastModifiedBy>mary</cp:lastModifiedBy>
  <cp:revision>10</cp:revision>
  <dcterms:created xsi:type="dcterms:W3CDTF">2022-08-31T19:02:44Z</dcterms:created>
  <dcterms:modified xsi:type="dcterms:W3CDTF">2023-09-27T18:53:54Z</dcterms:modified>
</cp:coreProperties>
</file>