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DE506-FA66-4251-A395-495ED564AC51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6ABC4-4480-4F56-B01D-55F385991B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560840" cy="548680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என்னை கடந்து செல்லாமல்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8352928" cy="4464496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கடந்து செல்லாமல்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மன்றாட்டைக்கேளும்,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வேறு யாரும் கூப்பிட்டாலும்,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கேளும் விண்ணப்பம்.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மீட்பரே, மீட்பரே,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மன்றாட்டைக்கேளும்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யாரும் உம்மைக்கூப்பிட்டாலும்,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என் அழுகுரல் கேளும்.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கிருபாசனத்தினண்டை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விடுதலை,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நானும் நின்று முழங்காலில்,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நம்பச்செய்யுமே.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வல்லமையை நம்பி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 நோக்குவேன்,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நொறுங்குண்ட ஆவி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தயவால் காரும்.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சுகத்தின் ஜீவ ஊற்றே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வாழ்வினும் மேலே,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பூவில் யார் உண்டு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எனக்கு மோட்சத்திலுமே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https://youtu.be/i3i_Q4IV2YA?si=Cz0wSzvjMYHOD4W6</a:t>
            </a:r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என்னை கடந்து செல்லாமல்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என்னை கடந்து செல்லாமல்</dc:title>
  <dc:creator>mary</dc:creator>
  <cp:lastModifiedBy>mary</cp:lastModifiedBy>
  <cp:revision>7</cp:revision>
  <dcterms:created xsi:type="dcterms:W3CDTF">2022-06-27T00:23:52Z</dcterms:created>
  <dcterms:modified xsi:type="dcterms:W3CDTF">2023-09-01T19:56:33Z</dcterms:modified>
</cp:coreProperties>
</file>