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22D7-573F-49A9-B54F-0284DB3DB63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E22D7-573F-49A9-B54F-0284DB3DB63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6A9B1-5CA2-4C0D-B371-BC97ECD52F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I Belong to Jesus.jpg"/>
          <p:cNvPicPr>
            <a:picLocks noChangeAspect="1"/>
          </p:cNvPicPr>
          <p:nvPr userDrawn="1"/>
        </p:nvPicPr>
        <p:blipFill>
          <a:blip r:embed="rId14" cstate="print">
            <a:lum bright="52000" contrast="-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w I Belong to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248472" cy="288031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ربي يسوع يحبني دوما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92696"/>
            <a:ext cx="2584376" cy="5976664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ربي يسوعُ يحبُّني دوماً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شيءَ عنه يردُّني يوماً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مات عني فوقَ الصليبْ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فصرتُ للحبيبْ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مُلْكٌ أنا لربي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يسوعُ مُلْكٌ لي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في ذي الحياةِ مثلَما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للدهرِ في السما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كنت شريداً في تِيهِ الأثامِ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فافتدى نفسي رئيسُ السلامِ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طهَّرَ قلبي ربي العجيبْ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فصِرتُ للحبيبْ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والآن صرتُ بربي سعيداً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نِلتُ منه ميلاداً جديداً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فالقلبُ يشدو لذا النصيبْ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صرتُ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للحبيبْ</a:t>
            </a: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71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ربي يسوع يحبني دوما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ربي يسوع يحبني دوما</dc:title>
  <dc:creator>mary</dc:creator>
  <cp:lastModifiedBy>mary</cp:lastModifiedBy>
  <cp:revision>9</cp:revision>
  <dcterms:created xsi:type="dcterms:W3CDTF">2023-09-07T19:02:36Z</dcterms:created>
  <dcterms:modified xsi:type="dcterms:W3CDTF">2023-09-11T19:06:56Z</dcterms:modified>
</cp:coreProperties>
</file>