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2267-6CE8-4C06-991E-22874B22B99D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4FD6-A1FF-48C3-9820-C56227622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2267-6CE8-4C06-991E-22874B22B99D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4FD6-A1FF-48C3-9820-C56227622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2267-6CE8-4C06-991E-22874B22B99D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4FD6-A1FF-48C3-9820-C56227622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2267-6CE8-4C06-991E-22874B22B99D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4FD6-A1FF-48C3-9820-C56227622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2267-6CE8-4C06-991E-22874B22B99D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4FD6-A1FF-48C3-9820-C56227622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2267-6CE8-4C06-991E-22874B22B99D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4FD6-A1FF-48C3-9820-C56227622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2267-6CE8-4C06-991E-22874B22B99D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4FD6-A1FF-48C3-9820-C56227622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2267-6CE8-4C06-991E-22874B22B99D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4FD6-A1FF-48C3-9820-C56227622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2267-6CE8-4C06-991E-22874B22B99D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4FD6-A1FF-48C3-9820-C56227622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2267-6CE8-4C06-991E-22874B22B99D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4FD6-A1FF-48C3-9820-C56227622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2267-6CE8-4C06-991E-22874B22B99D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4FD6-A1FF-48C3-9820-C56227622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A2267-6CE8-4C06-991E-22874B22B99D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94FD6-A1FF-48C3-9820-C562276223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in the storm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Shelter in the Time of Storm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0"/>
            <a:ext cx="3600400" cy="506487"/>
          </a:xfrm>
        </p:spPr>
        <p:txBody>
          <a:bodyPr>
            <a:normAutofit fontScale="90000"/>
          </a:bodyPr>
          <a:lstStyle/>
          <a:p>
            <a:r>
              <a:rPr lang="ar-AE" b="1" dirty="0">
                <a:solidFill>
                  <a:schemeClr val="bg1"/>
                </a:solidFill>
              </a:rPr>
              <a:t>الرب صخرنا المنيع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0152" y="620688"/>
            <a:ext cx="2264296" cy="4946104"/>
          </a:xfrm>
        </p:spPr>
        <p:txBody>
          <a:bodyPr>
            <a:noAutofit/>
          </a:bodyPr>
          <a:lstStyle/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1. الرب صخرُنا المنيعْ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ملجأُنا في العاصفةْ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يحمي من الشر المريعْ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ملجأُنا في العاصفةْ</a:t>
            </a:r>
          </a:p>
          <a:p>
            <a:pPr algn="r"/>
            <a:endParaRPr lang="ar-AE" sz="1600" b="1" dirty="0" smtClean="0">
              <a:solidFill>
                <a:schemeClr val="bg1"/>
              </a:solidFill>
            </a:endParaRP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آهْ يسوعُ صخرٌ في أرض العنا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أرضِ العناءْ أرضِ العناءْ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آهْ يسوعُ صخرٌ في أرض العناءْ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ملجأُنا في العاصفةْ</a:t>
            </a:r>
          </a:p>
          <a:p>
            <a:pPr algn="r"/>
            <a:endParaRPr lang="ar-AE" sz="1600" b="1" dirty="0" smtClean="0">
              <a:solidFill>
                <a:schemeClr val="bg1"/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2. يحرسنا ليلَ نهارْ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ملجأُنا في العاصفةْ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فلا يُخيفنا دمارْ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ملجأُنا في العاصفةْ</a:t>
            </a:r>
          </a:p>
          <a:p>
            <a:pPr algn="r"/>
            <a:endParaRPr lang="ar-AE" sz="1600" b="1" dirty="0" smtClean="0">
              <a:solidFill>
                <a:schemeClr val="bg1"/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3. لو عصفت ريحُ الشقاءْ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ملجأُنا في العاصفةْ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لا نرجعُ إلى الوراءْ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ملجأُنا في العاصفةْ</a:t>
            </a:r>
          </a:p>
          <a:p>
            <a:pPr algn="r"/>
            <a:endParaRPr lang="ar-AE" sz="1600" b="1" dirty="0" smtClean="0">
              <a:solidFill>
                <a:schemeClr val="bg1"/>
              </a:solidFill>
            </a:endParaRPr>
          </a:p>
          <a:p>
            <a:pPr algn="r"/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68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الرب صخرنا المنيع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الرب صخرنا المنيع</dc:title>
  <dc:creator>mary</dc:creator>
  <cp:lastModifiedBy>mary</cp:lastModifiedBy>
  <cp:revision>4</cp:revision>
  <dcterms:created xsi:type="dcterms:W3CDTF">2023-09-14T18:01:19Z</dcterms:created>
  <dcterms:modified xsi:type="dcterms:W3CDTF">2023-09-15T15:40:36Z</dcterms:modified>
</cp:coreProperties>
</file>