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91427-8FF3-417E-8234-A67E2309856F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5A27C-DCDC-4519-A254-9B10180447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н вернётся на землю, Царь сла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"/>
            <a:ext cx="8136904" cy="476671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ru-RU" sz="4000" b="1" dirty="0" smtClean="0"/>
              <a:t>Он вернётся на землю, Царь славы!</a:t>
            </a:r>
            <a:br>
              <a:rPr lang="ru-RU" sz="4000" b="1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92696"/>
            <a:ext cx="3240360" cy="583264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вернётся, Он вернётся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землю, Царь славы!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Взять жемчужинки живые,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Любимые Им!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Словно ясные звёзды,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Что на небе сверкают,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Так они воссияют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 царском венце!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возьмёт их, Он возьмёт их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Небесное Царство,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земли Он соберёт их,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Любимых Своих!</a:t>
            </a:r>
          </a:p>
          <a:p>
            <a:pPr algn="l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​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из деток, кто из деток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Спасителя любит -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 жемчужинки живые,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Любимые Им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74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Он вернётся на землю, Царь славы!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Он вернётся </dc:title>
  <dc:creator>mary</dc:creator>
  <cp:lastModifiedBy>mary</cp:lastModifiedBy>
  <cp:revision>8</cp:revision>
  <dcterms:created xsi:type="dcterms:W3CDTF">2023-09-21T19:11:30Z</dcterms:created>
  <dcterms:modified xsi:type="dcterms:W3CDTF">2023-09-25T15:50:06Z</dcterms:modified>
</cp:coreProperties>
</file>