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970C5-24E6-4ED1-99D9-D96684809DF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70172-17A7-4B76-9D36-9C54E3E8C2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fe to the Rock that is higher than I cop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как рвётся душ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476672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О</a:t>
            </a:r>
            <a:r>
              <a:rPr lang="az-Cyrl-AZ" b="1" dirty="0"/>
              <a:t>, как рвётся душа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1772816"/>
            <a:ext cx="5112568" cy="473008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как рвется душа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греха и обид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На скалу, что всегда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Вечным светом горит.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окутала мгла.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Изнемог я в борьбе.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Господь, Ты - скала,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укроюсь в Тебе.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Только в Тебе!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Только в Тебе!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О Господь, Ты - скала.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Я укроюсь в Тебе.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изнуряющий зной,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одиночества час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Искуситель пред мной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Ставил сети не раз,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не раз, и не два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душою слабел.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Господь, Ты - скала.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укроюсь в Тебе.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как часто тесним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жестоким врагом,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лишь Богом одним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живу в мире сём.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Буря жизни прошла,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Солнце ярче блестит.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Господь, Ты - скала,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покой и мой щит.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141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О, как рвётся душа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О, как рвётся душа </dc:title>
  <dc:creator>mary</dc:creator>
  <cp:lastModifiedBy>mary</cp:lastModifiedBy>
  <cp:revision>9</cp:revision>
  <dcterms:created xsi:type="dcterms:W3CDTF">2023-09-16T22:02:06Z</dcterms:created>
  <dcterms:modified xsi:type="dcterms:W3CDTF">2023-09-18T18:25:12Z</dcterms:modified>
</cp:coreProperties>
</file>