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56A9B-F453-43D7-9E99-7BDB06552DC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7B29-775B-4E98-A97D-E7134E2B32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ой Бог - ска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2080" y="0"/>
            <a:ext cx="3851920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>
                <a:solidFill>
                  <a:schemeClr val="bg1"/>
                </a:solidFill>
              </a:rPr>
              <a:t>Мой </a:t>
            </a:r>
            <a:r>
              <a:rPr lang="az-Cyrl-AZ" b="1" dirty="0">
                <a:solidFill>
                  <a:schemeClr val="bg1"/>
                </a:solidFill>
              </a:rPr>
              <a:t>Бог - скала</a:t>
            </a:r>
            <a:br>
              <a:rPr lang="az-Cyrl-AZ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6136" y="404664"/>
            <a:ext cx="3672408" cy="4370040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1. Мой Бог—cкала, сокрыт в Нём я;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покров во время бури.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 покой Свой ввел Господь меня.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Покров во время бури.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Иисус мой—источник земле сухой,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земле сухой, земле сухой,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Иисус мой—источник земле сухой,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покров во время бури.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2. От бед в ночи, от зноя днём,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покров во время бури.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Во всякий час,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 Христе найдём покров во время бури.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3. И если враг меня страшит,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меня Спаситель защитит.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Встают ли гори предо мной,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«Не бойся!» — слыщу: «Я с тобой».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4. Мой Бог, Отец, покров святой!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Покров во время бури,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я жажду жить одним Тобой,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прокров во время бури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Мой Бог - скала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Мой Бог - скала </dc:title>
  <dc:creator>mary</dc:creator>
  <cp:lastModifiedBy>mary</cp:lastModifiedBy>
  <cp:revision>8</cp:revision>
  <dcterms:created xsi:type="dcterms:W3CDTF">2023-09-11T14:53:46Z</dcterms:created>
  <dcterms:modified xsi:type="dcterms:W3CDTF">2023-09-12T15:02:57Z</dcterms:modified>
</cp:coreProperties>
</file>