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4F09-AA60-40E7-BBB2-D2137220E9C4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96E8-A30B-4E13-8FBA-43DC08AC15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4F09-AA60-40E7-BBB2-D2137220E9C4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96E8-A30B-4E13-8FBA-43DC08AC15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4F09-AA60-40E7-BBB2-D2137220E9C4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96E8-A30B-4E13-8FBA-43DC08AC15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4F09-AA60-40E7-BBB2-D2137220E9C4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96E8-A30B-4E13-8FBA-43DC08AC15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4F09-AA60-40E7-BBB2-D2137220E9C4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96E8-A30B-4E13-8FBA-43DC08AC15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4F09-AA60-40E7-BBB2-D2137220E9C4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96E8-A30B-4E13-8FBA-43DC08AC15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4F09-AA60-40E7-BBB2-D2137220E9C4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96E8-A30B-4E13-8FBA-43DC08AC15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4F09-AA60-40E7-BBB2-D2137220E9C4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96E8-A30B-4E13-8FBA-43DC08AC15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4F09-AA60-40E7-BBB2-D2137220E9C4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96E8-A30B-4E13-8FBA-43DC08AC15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4F09-AA60-40E7-BBB2-D2137220E9C4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96E8-A30B-4E13-8FBA-43DC08AC15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4F09-AA60-40E7-BBB2-D2137220E9C4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96E8-A30B-4E13-8FBA-43DC08AC15B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04F09-AA60-40E7-BBB2-D2137220E9C4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496E8-A30B-4E13-8FBA-43DC08AC15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w I Belong to Jesus.jpg"/>
          <p:cNvPicPr>
            <a:picLocks noChangeAspect="1"/>
          </p:cNvPicPr>
          <p:nvPr userDrawn="1"/>
        </p:nvPicPr>
        <p:blipFill>
          <a:blip r:embed="rId14" cstate="print">
            <a:lum bright="52000" contrast="-4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Иисус Господь навек меня люби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1"/>
            <a:ext cx="7560840" cy="40466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Иисус Господь навек меня любит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558903"/>
            <a:ext cx="4104456" cy="4442048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Иисус Господь навек меня любит,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от Него меня не отлучат,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Жизнь Свою дал за душу мою,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я теперь Его.</a:t>
            </a:r>
          </a:p>
          <a:p>
            <a:pPr algn="l"/>
            <a:endParaRPr lang="ru-RU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Принадлежу Иисусу,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Он мне принадлежит,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Не на короткий жизни миг,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Но вечно буду с Ним.</a:t>
            </a:r>
          </a:p>
          <a:p>
            <a:pPr algn="l"/>
            <a:endParaRPr lang="ru-RU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погибал в долине паденья,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Иисус пришёл, принёс мне спасенье,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Спас Он меня из рва глубины,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я теперь его.</a:t>
            </a:r>
          </a:p>
          <a:p>
            <a:pPr algn="l"/>
            <a:endParaRPr lang="ru-RU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Радостью полно моё сознанье,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ведь свободен, Его создание,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Кровью Своей меня Он купил,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я теперь его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98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Иисус Господь навек меня любит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Принадлежу Иисусу</dc:title>
  <dc:creator>mary</dc:creator>
  <cp:lastModifiedBy>mary</cp:lastModifiedBy>
  <cp:revision>9</cp:revision>
  <dcterms:created xsi:type="dcterms:W3CDTF">2023-09-05T22:40:17Z</dcterms:created>
  <dcterms:modified xsi:type="dcterms:W3CDTF">2023-09-08T16:23:50Z</dcterms:modified>
</cp:coreProperties>
</file>