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9ADB-BC7D-402A-A502-3C938ADE6B8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29ADB-BC7D-402A-A502-3C938ADE6B80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C903-27E5-48FA-8B29-42EC6C89F4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fe to the Rock that is higher than I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260648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Zum</a:t>
            </a:r>
            <a:r>
              <a:rPr lang="en-US" b="1" dirty="0" smtClean="0"/>
              <a:t> </a:t>
            </a:r>
            <a:r>
              <a:rPr lang="en-US" b="1" dirty="0" err="1" smtClean="0"/>
              <a:t>sicheren</a:t>
            </a:r>
            <a:r>
              <a:rPr lang="en-US" b="1" dirty="0" smtClean="0"/>
              <a:t> </a:t>
            </a:r>
            <a:r>
              <a:rPr lang="en-US" b="1" dirty="0" err="1" smtClean="0"/>
              <a:t>Felsen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1124744"/>
            <a:ext cx="4788024" cy="487409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1.Zum sicheren Felsen, der höher als ich,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flieht meine Seele und fürchtet sich nicht;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 ginge längst ich zugrunde allhier: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Fels aller Zeiten, o birg mich in Dir!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Birg mich in Dir, birg mich in Dir,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Du Fels aller Zeiten, o birg mich in Dir!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Wenn drükkend die Hitze, wenn einsam in Not,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immer die Macht der Versuchung mir droht;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Sturme des Lebens auf tosendem Meer: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Fels aller Zeiten, o birg mich in Dir!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Wie oft auch im Kampfe der Feind mich bedrängt,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Bewahrung und Schutz hat mein Hort mir geschenkt.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flehte, wenn Anfechtung stürmisch und schwer: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Fels aller Zeiten, o birg mich in Dir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142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Zum sicheren Felsen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Zum sicheren Felsen</dc:title>
  <dc:creator>mary</dc:creator>
  <cp:lastModifiedBy>mary</cp:lastModifiedBy>
  <cp:revision>6</cp:revision>
  <dcterms:created xsi:type="dcterms:W3CDTF">2023-09-16T21:56:22Z</dcterms:created>
  <dcterms:modified xsi:type="dcterms:W3CDTF">2023-09-20T13:32:31Z</dcterms:modified>
</cp:coreProperties>
</file>