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7EB12-C626-4C72-AA90-7B3082BC706E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4FE39-6696-44DC-BAFB-943C3406A5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pertenezco a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pertenezco</a:t>
            </a:r>
            <a:r>
              <a:rPr lang="en-US" b="1" dirty="0" smtClean="0"/>
              <a:t> a Cristo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176464" cy="444204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el Señor me ama por siempre,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guarda Él tiernamente.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 el pecado, cuida del mal;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pertenezco a Él.</a:t>
            </a:r>
          </a:p>
          <a:p>
            <a:pPr algn="l"/>
            <a:endParaRPr lang="es-E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Ya pertenezco a Cristo,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Él pertenece a mí,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No solo por el tiempo aquí,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Mas por la eternidad.</a:t>
            </a:r>
          </a:p>
          <a:p>
            <a:pPr algn="l"/>
            <a:endParaRPr lang="es-E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bajó del cielo a buscarme;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Cubierto de pecado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encontróme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levantó de vergüenzas mil;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pertenezco a Él.</a:t>
            </a:r>
          </a:p>
          <a:p>
            <a:pPr algn="l"/>
            <a:endParaRPr lang="es-E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 indecible inunda mi alma.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libertado estoy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 vida llena está de felicidad;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pertenezco a Él.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pertenezco a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pertenezco a Cristo</dc:title>
  <dc:creator>mary</dc:creator>
  <cp:lastModifiedBy>mary</cp:lastModifiedBy>
  <cp:revision>2</cp:revision>
  <dcterms:created xsi:type="dcterms:W3CDTF">2023-09-09T18:52:56Z</dcterms:created>
  <dcterms:modified xsi:type="dcterms:W3CDTF">2023-09-09T19:04:35Z</dcterms:modified>
</cp:coreProperties>
</file>