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471-F455-4231-AC16-9DDE211490F4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D83C-C042-4DA4-8B3F-99DA4545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471-F455-4231-AC16-9DDE211490F4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D83C-C042-4DA4-8B3F-99DA4545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471-F455-4231-AC16-9DDE211490F4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D83C-C042-4DA4-8B3F-99DA4545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471-F455-4231-AC16-9DDE211490F4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D83C-C042-4DA4-8B3F-99DA4545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471-F455-4231-AC16-9DDE211490F4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D83C-C042-4DA4-8B3F-99DA4545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471-F455-4231-AC16-9DDE211490F4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D83C-C042-4DA4-8B3F-99DA4545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471-F455-4231-AC16-9DDE211490F4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D83C-C042-4DA4-8B3F-99DA4545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471-F455-4231-AC16-9DDE211490F4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D83C-C042-4DA4-8B3F-99DA4545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471-F455-4231-AC16-9DDE211490F4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D83C-C042-4DA4-8B3F-99DA4545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471-F455-4231-AC16-9DDE211490F4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D83C-C042-4DA4-8B3F-99DA4545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39471-F455-4231-AC16-9DDE211490F4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FD83C-C042-4DA4-8B3F-99DA454593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39471-F455-4231-AC16-9DDE211490F4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FD83C-C042-4DA4-8B3F-99DA454593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He Cometh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en he cometh, when he come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"/>
            <a:ext cx="6912768" cy="476671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When he cometh, when he cometh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3816424" cy="3937992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When He cometh, when He cometh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 make up His jewels,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His jewels, precious jewels,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loved and His own: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Like the stars of the morning,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His bright crown adorning,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They shall shine in their beauty,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Bright gems for His crown.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He will gather, He will gather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gems for His kingdom;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the pure ones, all the bright ones,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loved and His own. 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Little children, little children,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Who love their Redeemer,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Are the jewels, precious jewels,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His loved and His own.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119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When he cometh, when he cometh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he cometh, when he cometh</dc:title>
  <dc:creator>mary</dc:creator>
  <cp:lastModifiedBy>mary</cp:lastModifiedBy>
  <cp:revision>5</cp:revision>
  <dcterms:created xsi:type="dcterms:W3CDTF">2023-09-20T14:59:25Z</dcterms:created>
  <dcterms:modified xsi:type="dcterms:W3CDTF">2023-09-20T21:22:59Z</dcterms:modified>
</cp:coreProperties>
</file>