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C70E-C2DE-43CF-A448-15CB2B681A3D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7A03-A592-433E-B295-E45599A834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nn der Heiland als König ersche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064896" cy="548680"/>
          </a:xfrm>
        </p:spPr>
        <p:txBody>
          <a:bodyPr>
            <a:noAutofit/>
          </a:bodyPr>
          <a:lstStyle/>
          <a:p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Wenn </a:t>
            </a:r>
            <a:r>
              <a:rPr lang="de-DE" sz="4000" b="1" dirty="0"/>
              <a:t>der Heiland als König erscheint</a:t>
            </a:r>
            <a:br>
              <a:rPr lang="de-DE" sz="4000" b="1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9505056" cy="439248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Wenn der Heiland, wenn der Heiland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König erscheint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Seinen als Erlöste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Himmel vereint.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 dann werden sie glänzen, wie Sterne so rein,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in des Heilandes Krone als Edelgestein!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Er wird sammeln, Er wird sammeln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zur heiligen Schar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die Seelen, die im Blute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wuschen recht klar.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Und die Kindlein und die Kindlein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zieht Er an die Brust,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Ihm kindlich ihre Herzen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schenken voll Lust.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Drum, ihr Großen und ihr Kleinen,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gebt Jesu das Herz!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macht selig, Er macht herrlich,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führt himmelwärts.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116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Wenn der Heiland als König erscheint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Wenn der Heiland als König erscheint </dc:title>
  <dc:creator>mary</dc:creator>
  <cp:lastModifiedBy>mary</cp:lastModifiedBy>
  <cp:revision>6</cp:revision>
  <dcterms:created xsi:type="dcterms:W3CDTF">2023-09-21T19:03:28Z</dcterms:created>
  <dcterms:modified xsi:type="dcterms:W3CDTF">2023-09-22T19:06:31Z</dcterms:modified>
</cp:coreProperties>
</file>