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>
        <p:scale>
          <a:sx n="77" d="100"/>
          <a:sy n="77" d="100"/>
        </p:scale>
        <p:origin x="-1493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AB2-0A8B-434B-BDC0-5562896E3460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1012-421C-4156-9D54-5E90B4C2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AB2-0A8B-434B-BDC0-5562896E3460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1012-421C-4156-9D54-5E90B4C2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AB2-0A8B-434B-BDC0-5562896E3460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1012-421C-4156-9D54-5E90B4C2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AB2-0A8B-434B-BDC0-5562896E3460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1012-421C-4156-9D54-5E90B4C2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AB2-0A8B-434B-BDC0-5562896E3460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1012-421C-4156-9D54-5E90B4C2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AB2-0A8B-434B-BDC0-5562896E3460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1012-421C-4156-9D54-5E90B4C2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AB2-0A8B-434B-BDC0-5562896E3460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1012-421C-4156-9D54-5E90B4C2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AB2-0A8B-434B-BDC0-5562896E3460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1012-421C-4156-9D54-5E90B4C2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AB2-0A8B-434B-BDC0-5562896E3460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1012-421C-4156-9D54-5E90B4C2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AB2-0A8B-434B-BDC0-5562896E3460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1012-421C-4156-9D54-5E90B4C2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AB2-0A8B-434B-BDC0-5562896E3460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1012-421C-4156-9D54-5E90B4C2D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EAB2-0A8B-434B-BDC0-5562896E3460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81012-421C-4156-9D54-5E90B4C2D3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ow I Belong to Jesus.jpg"/>
          <p:cNvPicPr>
            <a:picLocks noChangeAspect="1"/>
          </p:cNvPicPr>
          <p:nvPr userDrawn="1"/>
        </p:nvPicPr>
        <p:blipFill>
          <a:blip r:embed="rId14" cstate="print">
            <a:lum bright="52000" contrast="-4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ừ Nay Tôi Thuộc Chú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88640"/>
            <a:ext cx="5688632" cy="43204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vi-VN" b="1" dirty="0"/>
              <a:t> Từ Nay Tôi Thuộc Chúa</a:t>
            </a:r>
            <a:br>
              <a:rPr lang="vi-VN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5256584" cy="4586064"/>
          </a:xfrm>
        </p:spPr>
        <p:txBody>
          <a:bodyPr>
            <a:noAutofit/>
          </a:bodyPr>
          <a:lstStyle/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Jêsus Chúa tôi Ngài cứ tríu mến tôi luôn,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Nương thân trong tay Ngài cứ vững trí tâm luôn.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Chúa đã hiến thân cho chính lẽ sống tôi,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Tôi nay luôn thuộc về Chúa.</a:t>
            </a:r>
          </a:p>
          <a:p>
            <a:pPr algn="l"/>
            <a:endParaRPr lang="vi-VN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vi-VN" sz="1600" b="1" dirty="0" smtClean="0">
                <a:solidFill>
                  <a:srgbClr val="FF0000"/>
                </a:solidFill>
              </a:rPr>
              <a:t>Điệp khúc</a:t>
            </a:r>
          </a:p>
          <a:p>
            <a:pPr algn="l"/>
            <a:r>
              <a:rPr lang="vi-VN" sz="1600" b="1" dirty="0" smtClean="0">
                <a:solidFill>
                  <a:srgbClr val="FF0000"/>
                </a:solidFill>
              </a:rPr>
              <a:t>Từ nay tôi luôn thuộc Jêsus,</a:t>
            </a:r>
          </a:p>
          <a:p>
            <a:pPr algn="l"/>
            <a:r>
              <a:rPr lang="vi-VN" sz="1600" b="1" dirty="0" smtClean="0">
                <a:solidFill>
                  <a:srgbClr val="FF0000"/>
                </a:solidFill>
              </a:rPr>
              <a:t>Chúa Jêsus luôn thuộc tôi.</a:t>
            </a:r>
          </a:p>
          <a:p>
            <a:pPr algn="l"/>
            <a:r>
              <a:rPr lang="vi-VN" sz="1600" b="1" dirty="0" smtClean="0">
                <a:solidFill>
                  <a:srgbClr val="FF0000"/>
                </a:solidFill>
              </a:rPr>
              <a:t>Chúa vẫn mến yêu tôi luôn cả đời,</a:t>
            </a:r>
          </a:p>
          <a:p>
            <a:pPr algn="l"/>
            <a:r>
              <a:rPr lang="vi-VN" sz="1600" b="1" dirty="0" smtClean="0">
                <a:solidFill>
                  <a:srgbClr val="FF0000"/>
                </a:solidFill>
              </a:rPr>
              <a:t>Dầu trần gian có thay dời.</a:t>
            </a:r>
          </a:p>
          <a:p>
            <a:pPr algn="l"/>
            <a:endParaRPr lang="vi-VN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2.Trong khi tâm tôi còn khắc khoải trong tội tình,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Jêsus yêu thương Ngài hiến chính tấm thân mình.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Để xóa hết bao đau khổ của chính tôi,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Tôi nay luôn thuộc về Chúa.</a:t>
            </a:r>
          </a:p>
          <a:p>
            <a:pPr algn="l"/>
            <a:endParaRPr lang="vi-VN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3.Tâm tôi nay luôn tràn khúc thánh ca hỉ hoan,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Jêsus đem tôi vượt thoát ách của </a:t>
            </a:r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Satan</a:t>
            </a:r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Huyết báu Chúa tuôn rơi đem cứu sống người,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Tôi nay luôn thuộc về Chúa.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146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 Từ Nay Tôi Thuộc Chúa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Từ Nay Tôi Thuộc Chúa </dc:title>
  <dc:creator>mary</dc:creator>
  <cp:lastModifiedBy>mary</cp:lastModifiedBy>
  <cp:revision>12</cp:revision>
  <dcterms:created xsi:type="dcterms:W3CDTF">2023-09-05T20:33:02Z</dcterms:created>
  <dcterms:modified xsi:type="dcterms:W3CDTF">2023-09-08T15:53:33Z</dcterms:modified>
</cp:coreProperties>
</file>