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8BC60-A25C-4F45-82CA-47D15202DF6A}" type="datetimeFigureOut">
              <a:rPr lang="en-US" smtClean="0"/>
              <a:pPr/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9A36D-2757-4451-88F1-67CC9E14C9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8BC60-A25C-4F45-82CA-47D15202DF6A}" type="datetimeFigureOut">
              <a:rPr lang="en-US" smtClean="0"/>
              <a:pPr/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9A36D-2757-4451-88F1-67CC9E14C9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8BC60-A25C-4F45-82CA-47D15202DF6A}" type="datetimeFigureOut">
              <a:rPr lang="en-US" smtClean="0"/>
              <a:pPr/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9A36D-2757-4451-88F1-67CC9E14C9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8BC60-A25C-4F45-82CA-47D15202DF6A}" type="datetimeFigureOut">
              <a:rPr lang="en-US" smtClean="0"/>
              <a:pPr/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9A36D-2757-4451-88F1-67CC9E14C9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8BC60-A25C-4F45-82CA-47D15202DF6A}" type="datetimeFigureOut">
              <a:rPr lang="en-US" smtClean="0"/>
              <a:pPr/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9A36D-2757-4451-88F1-67CC9E14C9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8BC60-A25C-4F45-82CA-47D15202DF6A}" type="datetimeFigureOut">
              <a:rPr lang="en-US" smtClean="0"/>
              <a:pPr/>
              <a:t>9/5/2023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9A36D-2757-4451-88F1-67CC9E14C9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8BC60-A25C-4F45-82CA-47D15202DF6A}" type="datetimeFigureOut">
              <a:rPr lang="en-US" smtClean="0"/>
              <a:pPr/>
              <a:t>9/5/2023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9A36D-2757-4451-88F1-67CC9E14C9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8BC60-A25C-4F45-82CA-47D15202DF6A}" type="datetimeFigureOut">
              <a:rPr lang="en-US" smtClean="0"/>
              <a:pPr/>
              <a:t>9/5/2023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9A36D-2757-4451-88F1-67CC9E14C9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8BC60-A25C-4F45-82CA-47D15202DF6A}" type="datetimeFigureOut">
              <a:rPr lang="en-US" smtClean="0"/>
              <a:pPr/>
              <a:t>9/5/2023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9A36D-2757-4451-88F1-67CC9E14C9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8BC60-A25C-4F45-82CA-47D15202DF6A}" type="datetimeFigureOut">
              <a:rPr lang="en-US" smtClean="0"/>
              <a:pPr/>
              <a:t>9/5/2023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9A36D-2757-4451-88F1-67CC9E14C9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8BC60-A25C-4F45-82CA-47D15202DF6A}" type="datetimeFigureOut">
              <a:rPr lang="en-US" smtClean="0"/>
              <a:pPr/>
              <a:t>9/5/2023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9A36D-2757-4451-88F1-67CC9E14C9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28BC60-A25C-4F45-82CA-47D15202DF6A}" type="datetimeFigureOut">
              <a:rPr lang="en-US" smtClean="0"/>
              <a:pPr/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89A36D-2757-4451-88F1-67CC9E14C9D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만유의 주재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oi qui dispos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188640"/>
            <a:ext cx="3744416" cy="576063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Toi</a:t>
            </a:r>
            <a:r>
              <a:rPr lang="en-US" b="1" dirty="0" smtClean="0">
                <a:solidFill>
                  <a:schemeClr val="bg1"/>
                </a:solidFill>
              </a:rPr>
              <a:t> qui disposes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052736"/>
            <a:ext cx="4536504" cy="4658072"/>
          </a:xfrm>
        </p:spPr>
        <p:txBody>
          <a:bodyPr>
            <a:noAutofit/>
          </a:bodyPr>
          <a:lstStyle/>
          <a:p>
            <a:pPr algn="l"/>
            <a:r>
              <a:rPr lang="fr-FR" sz="2000" b="1" dirty="0" smtClean="0">
                <a:solidFill>
                  <a:schemeClr val="bg1"/>
                </a:solidFill>
              </a:rPr>
              <a:t>1</a:t>
            </a:r>
            <a:r>
              <a:rPr lang="fr-FR" sz="2000" b="1" dirty="0" smtClean="0">
                <a:solidFill>
                  <a:schemeClr val="bg1"/>
                </a:solidFill>
              </a:rPr>
              <a:t>. Toi </a:t>
            </a:r>
            <a:r>
              <a:rPr lang="fr-FR" sz="2000" b="1" dirty="0" smtClean="0">
                <a:solidFill>
                  <a:schemeClr val="bg1"/>
                </a:solidFill>
              </a:rPr>
              <a:t>qui disposes de toutes choses</a:t>
            </a:r>
          </a:p>
          <a:p>
            <a:pPr algn="l"/>
            <a:r>
              <a:rPr lang="fr-FR" sz="2000" b="1" dirty="0" smtClean="0">
                <a:solidFill>
                  <a:schemeClr val="bg1"/>
                </a:solidFill>
              </a:rPr>
              <a:t>Et nous les donnes chaque jour</a:t>
            </a:r>
          </a:p>
          <a:p>
            <a:pPr algn="l"/>
            <a:r>
              <a:rPr lang="fr-FR" sz="2000" b="1" dirty="0" smtClean="0">
                <a:solidFill>
                  <a:schemeClr val="bg1"/>
                </a:solidFill>
              </a:rPr>
              <a:t>Reçois ô Père! Notre prière</a:t>
            </a:r>
          </a:p>
          <a:p>
            <a:pPr algn="l"/>
            <a:r>
              <a:rPr lang="fr-FR" sz="2000" b="1" dirty="0" smtClean="0">
                <a:solidFill>
                  <a:schemeClr val="bg1"/>
                </a:solidFill>
              </a:rPr>
              <a:t>De reconnaissance et d'amour.</a:t>
            </a:r>
          </a:p>
          <a:p>
            <a:pPr algn="l"/>
            <a:endParaRPr lang="fr-FR" sz="2000" b="1" dirty="0" smtClean="0">
              <a:solidFill>
                <a:schemeClr val="bg1"/>
              </a:solidFill>
            </a:endParaRPr>
          </a:p>
          <a:p>
            <a:pPr algn="l"/>
            <a:endParaRPr lang="fr-FR" sz="2000" b="1" dirty="0" smtClean="0">
              <a:solidFill>
                <a:schemeClr val="bg1"/>
              </a:solidFill>
            </a:endParaRPr>
          </a:p>
          <a:p>
            <a:pPr algn="l"/>
            <a:r>
              <a:rPr lang="fr-FR" sz="2000" b="1" dirty="0" smtClean="0">
                <a:solidFill>
                  <a:schemeClr val="bg1"/>
                </a:solidFill>
              </a:rPr>
              <a:t>2</a:t>
            </a:r>
            <a:r>
              <a:rPr lang="fr-FR" sz="2000" b="1" dirty="0" smtClean="0">
                <a:solidFill>
                  <a:schemeClr val="bg1"/>
                </a:solidFill>
              </a:rPr>
              <a:t>. Le </a:t>
            </a:r>
            <a:r>
              <a:rPr lang="fr-FR" sz="2000" b="1" dirty="0" smtClean="0">
                <a:solidFill>
                  <a:schemeClr val="bg1"/>
                </a:solidFill>
              </a:rPr>
              <a:t>don suprême que ta main sème</a:t>
            </a:r>
          </a:p>
          <a:p>
            <a:pPr algn="l"/>
            <a:r>
              <a:rPr lang="fr-FR" sz="2000" b="1" dirty="0" smtClean="0">
                <a:solidFill>
                  <a:schemeClr val="bg1"/>
                </a:solidFill>
              </a:rPr>
              <a:t>C'est notre pardon, c'est ta paix</a:t>
            </a:r>
          </a:p>
          <a:p>
            <a:pPr algn="l"/>
            <a:r>
              <a:rPr lang="fr-FR" sz="2000" b="1" dirty="0" smtClean="0">
                <a:solidFill>
                  <a:schemeClr val="bg1"/>
                </a:solidFill>
              </a:rPr>
              <a:t>Et ta clémence, trésor immense</a:t>
            </a:r>
          </a:p>
          <a:p>
            <a:pPr algn="l"/>
            <a:r>
              <a:rPr lang="fr-FR" sz="2000" b="1" dirty="0" smtClean="0">
                <a:solidFill>
                  <a:schemeClr val="bg1"/>
                </a:solidFill>
              </a:rPr>
              <a:t>Est le plus grand de tes bienfaits.</a:t>
            </a:r>
          </a:p>
          <a:p>
            <a:pPr algn="l"/>
            <a:endParaRPr lang="fr-FR" sz="2000" b="1" dirty="0" smtClean="0">
              <a:solidFill>
                <a:schemeClr val="bg1"/>
              </a:solidFill>
            </a:endParaRPr>
          </a:p>
          <a:p>
            <a:pPr algn="l"/>
            <a:endParaRPr lang="fr-FR" sz="2000" b="1" dirty="0" smtClean="0">
              <a:solidFill>
                <a:schemeClr val="bg1"/>
              </a:solidFill>
            </a:endParaRPr>
          </a:p>
          <a:p>
            <a:pPr algn="l"/>
            <a:r>
              <a:rPr lang="fr-FR" sz="2000" b="1" dirty="0" smtClean="0">
                <a:solidFill>
                  <a:schemeClr val="bg1"/>
                </a:solidFill>
              </a:rPr>
              <a:t>3</a:t>
            </a:r>
            <a:r>
              <a:rPr lang="fr-FR" sz="2000" b="1" dirty="0" smtClean="0">
                <a:solidFill>
                  <a:schemeClr val="bg1"/>
                </a:solidFill>
              </a:rPr>
              <a:t>. Que </a:t>
            </a:r>
            <a:r>
              <a:rPr lang="fr-FR" sz="2000" b="1" dirty="0" smtClean="0">
                <a:solidFill>
                  <a:schemeClr val="bg1"/>
                </a:solidFill>
              </a:rPr>
              <a:t>par ta grâce, l'instant qui passe</a:t>
            </a:r>
          </a:p>
          <a:p>
            <a:pPr algn="l"/>
            <a:r>
              <a:rPr lang="fr-FR" sz="2000" b="1" dirty="0" smtClean="0">
                <a:solidFill>
                  <a:schemeClr val="bg1"/>
                </a:solidFill>
              </a:rPr>
              <a:t>Serve à nous rapprocher de toi!</a:t>
            </a:r>
          </a:p>
          <a:p>
            <a:pPr algn="l"/>
            <a:r>
              <a:rPr lang="fr-FR" sz="2000" b="1" dirty="0" smtClean="0">
                <a:solidFill>
                  <a:schemeClr val="bg1"/>
                </a:solidFill>
              </a:rPr>
              <a:t>Et qu'à chaque heure, vers ta demeure,</a:t>
            </a:r>
          </a:p>
          <a:p>
            <a:pPr algn="l"/>
            <a:r>
              <a:rPr lang="fr-FR" sz="2000" b="1" dirty="0" smtClean="0">
                <a:solidFill>
                  <a:schemeClr val="bg1"/>
                </a:solidFill>
              </a:rPr>
              <a:t>Nos </a:t>
            </a:r>
            <a:r>
              <a:rPr lang="fr-FR" sz="2000" b="1" dirty="0" smtClean="0">
                <a:solidFill>
                  <a:schemeClr val="bg1"/>
                </a:solidFill>
              </a:rPr>
              <a:t>cœurs </a:t>
            </a:r>
            <a:r>
              <a:rPr lang="fr-FR" sz="2000" b="1" dirty="0" smtClean="0">
                <a:solidFill>
                  <a:schemeClr val="bg1"/>
                </a:solidFill>
              </a:rPr>
              <a:t>s'élèvent par la foi!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</TotalTime>
  <Words>91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Toi qui disposes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Toi qui disposes</dc:title>
  <dc:creator>mary</dc:creator>
  <cp:lastModifiedBy>mary</cp:lastModifiedBy>
  <cp:revision>6</cp:revision>
  <dcterms:created xsi:type="dcterms:W3CDTF">2023-09-04T20:15:01Z</dcterms:created>
  <dcterms:modified xsi:type="dcterms:W3CDTF">2023-09-05T17:15:16Z</dcterms:modified>
</cp:coreProperties>
</file>