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BE794-78CE-4F06-A184-1205BC73070A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C2058-3BF5-461A-AACD-D7030A8361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mos jóias precios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76672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Somos</a:t>
            </a:r>
            <a:r>
              <a:rPr lang="en-US" b="1" dirty="0" smtClean="0"/>
              <a:t> </a:t>
            </a:r>
            <a:r>
              <a:rPr lang="en-US" b="1" dirty="0" err="1"/>
              <a:t>jóias</a:t>
            </a:r>
            <a:r>
              <a:rPr lang="en-US" b="1" dirty="0"/>
              <a:t> </a:t>
            </a:r>
            <a:r>
              <a:rPr lang="en-US" b="1" dirty="0" err="1"/>
              <a:t>preciosas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844824"/>
            <a:ext cx="6400800" cy="475252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voltar, com grande glória, Jesus Cristo, o Redentor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Levará as Suas jóias para o reino de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esplendor.</a:t>
            </a: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Somos jóias preciosas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Do tesouro do Senhor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Somos belas, mui formosas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Somos jóias de </a:t>
            </a:r>
            <a:r>
              <a:rPr lang="pt-BR" b="1" dirty="0" smtClean="0">
                <a:solidFill>
                  <a:srgbClr val="FF0000"/>
                </a:solidFill>
              </a:rPr>
              <a:t>valor.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Destas jóias preciosas Cristo sempre cuidará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belas e brilhantes Ele as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conservará.</a:t>
            </a: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Revestidos de pureza caminhando em amor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Aguardemos, bem atentos, o retorno do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Senhor.</a:t>
            </a: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Somos jóias preciosas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Somos jóias preciosas </dc:title>
  <dc:creator>mary</dc:creator>
  <cp:lastModifiedBy>mary</cp:lastModifiedBy>
  <cp:revision>6</cp:revision>
  <dcterms:created xsi:type="dcterms:W3CDTF">2023-09-21T22:26:05Z</dcterms:created>
  <dcterms:modified xsi:type="dcterms:W3CDTF">2023-09-23T18:36:56Z</dcterms:modified>
</cp:coreProperties>
</file>