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142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39DFD-76B4-4783-A993-BB07963934BF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EF947-C459-441E-9A61-2F282BFAEA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39DFD-76B4-4783-A993-BB07963934BF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EF947-C459-441E-9A61-2F282BFAEA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39DFD-76B4-4783-A993-BB07963934BF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EF947-C459-441E-9A61-2F282BFAEA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39DFD-76B4-4783-A993-BB07963934BF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EF947-C459-441E-9A61-2F282BFAEA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39DFD-76B4-4783-A993-BB07963934BF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EF947-C459-441E-9A61-2F282BFAEA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39DFD-76B4-4783-A993-BB07963934BF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EF947-C459-441E-9A61-2F282BFAEA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39DFD-76B4-4783-A993-BB07963934BF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EF947-C459-441E-9A61-2F282BFAEA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39DFD-76B4-4783-A993-BB07963934BF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EF947-C459-441E-9A61-2F282BFAEA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39DFD-76B4-4783-A993-BB07963934BF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EF947-C459-441E-9A61-2F282BFAEA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39DFD-76B4-4783-A993-BB07963934BF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EF947-C459-441E-9A61-2F282BFAEA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39DFD-76B4-4783-A993-BB07963934BF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EF947-C459-441E-9A61-2F282BFAEA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139DFD-76B4-4783-A993-BB07963934BF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4EF947-C459-441E-9A61-2F282BFAEA9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Now I Belong to Jesus.jpg"/>
          <p:cNvPicPr>
            <a:picLocks noChangeAspect="1"/>
          </p:cNvPicPr>
          <p:nvPr userDrawn="1"/>
        </p:nvPicPr>
        <p:blipFill>
          <a:blip r:embed="rId14" cstate="print">
            <a:lum bright="52000" contrast="-4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ó a Jesus pertenç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1"/>
            <a:ext cx="4536504" cy="404664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/>
            </a:r>
            <a:br>
              <a:rPr lang="pt-BR" b="1" dirty="0" smtClean="0"/>
            </a:br>
            <a:r>
              <a:rPr lang="en-US" b="1" dirty="0" smtClean="0"/>
              <a:t> </a:t>
            </a:r>
            <a:r>
              <a:rPr lang="en-US" b="1" dirty="0" err="1" smtClean="0"/>
              <a:t>Só</a:t>
            </a:r>
            <a:r>
              <a:rPr lang="en-US" b="1" dirty="0" smtClean="0"/>
              <a:t> a Jesus </a:t>
            </a:r>
            <a:r>
              <a:rPr lang="en-US" b="1" dirty="0" err="1" smtClean="0"/>
              <a:t>pertenço</a:t>
            </a:r>
            <a:r>
              <a:rPr lang="en-US" b="1" dirty="0" smtClean="0"/>
              <a:t> </a:t>
            </a:r>
            <a:r>
              <a:rPr lang="pt-BR" b="1" dirty="0"/>
              <a:t/>
            </a:r>
            <a:br>
              <a:rPr lang="pt-BR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3672408" cy="4586064"/>
          </a:xfrm>
        </p:spPr>
        <p:txBody>
          <a:bodyPr>
            <a:noAutofit/>
          </a:bodyPr>
          <a:lstStyle/>
          <a:p>
            <a:pPr algn="l"/>
            <a:r>
              <a:rPr lang="pt-B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Cristo Jesus, o santo Cordeiro,</a:t>
            </a:r>
          </a:p>
          <a:p>
            <a:pPr algn="l"/>
            <a:r>
              <a:rPr lang="pt-B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Deu Sua vida sobre o madeiro,</a:t>
            </a:r>
          </a:p>
          <a:p>
            <a:pPr algn="l"/>
            <a:r>
              <a:rPr lang="pt-B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 o Seu sangue me resgatou;</a:t>
            </a:r>
          </a:p>
          <a:p>
            <a:pPr algn="l"/>
            <a:r>
              <a:rPr lang="pt-B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D’Ele agora sou.</a:t>
            </a:r>
          </a:p>
          <a:p>
            <a:pPr algn="l"/>
            <a:endParaRPr lang="pt-BR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700" b="1" dirty="0" smtClean="0">
                <a:solidFill>
                  <a:srgbClr val="FF0000"/>
                </a:solidFill>
              </a:rPr>
              <a:t>Coro: </a:t>
            </a:r>
          </a:p>
          <a:p>
            <a:pPr algn="l"/>
            <a:r>
              <a:rPr lang="pt-BR" sz="1700" b="1" dirty="0" smtClean="0">
                <a:solidFill>
                  <a:srgbClr val="FF0000"/>
                </a:solidFill>
              </a:rPr>
              <a:t>Só a Jesus pertenço</a:t>
            </a:r>
          </a:p>
          <a:p>
            <a:pPr algn="l"/>
            <a:r>
              <a:rPr lang="pt-BR" sz="1700" b="1" dirty="0" smtClean="0">
                <a:solidFill>
                  <a:srgbClr val="FF0000"/>
                </a:solidFill>
              </a:rPr>
              <a:t>Ele pertence a mim,</a:t>
            </a:r>
          </a:p>
          <a:p>
            <a:pPr algn="l"/>
            <a:r>
              <a:rPr lang="pt-BR" sz="1700" b="1" dirty="0" smtClean="0">
                <a:solidFill>
                  <a:srgbClr val="FF0000"/>
                </a:solidFill>
              </a:rPr>
              <a:t>Por tempo que não findará,</a:t>
            </a:r>
          </a:p>
          <a:p>
            <a:pPr algn="l"/>
            <a:r>
              <a:rPr lang="pt-BR" sz="1700" b="1" dirty="0" smtClean="0">
                <a:solidFill>
                  <a:srgbClr val="FF0000"/>
                </a:solidFill>
              </a:rPr>
              <a:t>Tempo eternal, sem fim.</a:t>
            </a:r>
          </a:p>
          <a:p>
            <a:pPr algn="l"/>
            <a:endParaRPr lang="pt-BR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Preso em laços de iniquidade,</a:t>
            </a:r>
          </a:p>
          <a:p>
            <a:pPr algn="l"/>
            <a:r>
              <a:rPr lang="pt-B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Sempre servi a toda maldade,</a:t>
            </a:r>
          </a:p>
          <a:p>
            <a:pPr algn="l"/>
            <a:r>
              <a:rPr lang="pt-B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 veio Cristo e me libertou:</a:t>
            </a:r>
          </a:p>
          <a:p>
            <a:pPr algn="l"/>
            <a:r>
              <a:rPr lang="pt-B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D’Ele agora sou.</a:t>
            </a:r>
          </a:p>
          <a:p>
            <a:pPr algn="l"/>
            <a:endParaRPr lang="pt-BR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Tem minha alma grande alegria,</a:t>
            </a:r>
          </a:p>
          <a:p>
            <a:pPr algn="l"/>
            <a:r>
              <a:rPr lang="pt-B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Pois em tristeza sempre vivia;</a:t>
            </a:r>
          </a:p>
          <a:p>
            <a:pPr algn="l"/>
            <a:r>
              <a:rPr lang="pt-B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Glória ao Cordeiro que me salvou:</a:t>
            </a:r>
          </a:p>
          <a:p>
            <a:pPr algn="l"/>
            <a:r>
              <a:rPr lang="pt-B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D’Ele agora sou.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</TotalTime>
  <Words>100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Só a Jesus pertenço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Cristo Jesus sua mão me dá </dc:title>
  <dc:creator>mary</dc:creator>
  <cp:lastModifiedBy>mary</cp:lastModifiedBy>
  <cp:revision>14</cp:revision>
  <dcterms:created xsi:type="dcterms:W3CDTF">2023-09-05T22:55:48Z</dcterms:created>
  <dcterms:modified xsi:type="dcterms:W3CDTF">2023-09-09T20:24:37Z</dcterms:modified>
</cp:coreProperties>
</file>