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3D51F-786F-436C-810A-0CAE8167691C}" type="datetimeFigureOut">
              <a:rPr lang="en-US" smtClean="0"/>
              <a:pPr/>
              <a:t>9/6/2023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AB241-F9E9-476F-8895-A7D9B56D17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3D51F-786F-436C-810A-0CAE8167691C}" type="datetimeFigureOut">
              <a:rPr lang="en-US" smtClean="0"/>
              <a:pPr/>
              <a:t>9/6/2023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AB241-F9E9-476F-8895-A7D9B56D17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3D51F-786F-436C-810A-0CAE8167691C}" type="datetimeFigureOut">
              <a:rPr lang="en-US" smtClean="0"/>
              <a:pPr/>
              <a:t>9/6/2023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AB241-F9E9-476F-8895-A7D9B56D17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3D51F-786F-436C-810A-0CAE8167691C}" type="datetimeFigureOut">
              <a:rPr lang="en-US" smtClean="0"/>
              <a:pPr/>
              <a:t>9/6/2023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AB241-F9E9-476F-8895-A7D9B56D17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3D51F-786F-436C-810A-0CAE8167691C}" type="datetimeFigureOut">
              <a:rPr lang="en-US" smtClean="0"/>
              <a:pPr/>
              <a:t>9/6/2023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AB241-F9E9-476F-8895-A7D9B56D17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3D51F-786F-436C-810A-0CAE8167691C}" type="datetimeFigureOut">
              <a:rPr lang="en-US" smtClean="0"/>
              <a:pPr/>
              <a:t>9/6/2023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AB241-F9E9-476F-8895-A7D9B56D17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3D51F-786F-436C-810A-0CAE8167691C}" type="datetimeFigureOut">
              <a:rPr lang="en-US" smtClean="0"/>
              <a:pPr/>
              <a:t>9/6/2023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AB241-F9E9-476F-8895-A7D9B56D17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3D51F-786F-436C-810A-0CAE8167691C}" type="datetimeFigureOut">
              <a:rPr lang="en-US" smtClean="0"/>
              <a:pPr/>
              <a:t>9/6/2023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AB241-F9E9-476F-8895-A7D9B56D17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3D51F-786F-436C-810A-0CAE8167691C}" type="datetimeFigureOut">
              <a:rPr lang="en-US" smtClean="0"/>
              <a:pPr/>
              <a:t>9/6/2023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AB241-F9E9-476F-8895-A7D9B56D17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3D51F-786F-436C-810A-0CAE8167691C}" type="datetimeFigureOut">
              <a:rPr lang="en-US" smtClean="0"/>
              <a:pPr/>
              <a:t>9/6/2023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AB241-F9E9-476F-8895-A7D9B56D17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3D51F-786F-436C-810A-0CAE8167691C}" type="datetimeFigureOut">
              <a:rPr lang="en-US" smtClean="0"/>
              <a:pPr/>
              <a:t>9/6/2023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AB241-F9E9-476F-8895-A7D9B56D17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D3D51F-786F-436C-810A-0CAE8167691C}" type="datetimeFigureOut">
              <a:rPr lang="en-US" smtClean="0"/>
              <a:pPr/>
              <a:t>9/6/2023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DAB241-F9E9-476F-8895-A7D9B56D17A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Now I Belong to Jesus.jpg"/>
          <p:cNvPicPr>
            <a:picLocks noChangeAspect="1"/>
          </p:cNvPicPr>
          <p:nvPr userDrawn="1"/>
        </p:nvPicPr>
        <p:blipFill>
          <a:blip r:embed="rId14" cstate="print">
            <a:lum bright="52000" contrast="-42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'karang Ku Milik Yesu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79712" y="0"/>
            <a:ext cx="5256584" cy="506487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err="1" smtClean="0"/>
              <a:t>S'karang</a:t>
            </a:r>
            <a:r>
              <a:rPr lang="en-US" b="1" dirty="0" smtClean="0"/>
              <a:t> </a:t>
            </a:r>
            <a:r>
              <a:rPr lang="en-US" b="1" dirty="0"/>
              <a:t>Ku </a:t>
            </a:r>
            <a:r>
              <a:rPr lang="en-US" b="1" dirty="0" err="1"/>
              <a:t>Milik</a:t>
            </a:r>
            <a:r>
              <a:rPr lang="en-US" b="1" dirty="0"/>
              <a:t> </a:t>
            </a:r>
            <a:r>
              <a:rPr lang="en-US" b="1" dirty="0" err="1"/>
              <a:t>Yesus</a:t>
            </a:r>
            <a:r>
              <a:rPr lang="en-US" b="1" dirty="0"/>
              <a:t/>
            </a:r>
            <a:br>
              <a:rPr lang="en-US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548680"/>
            <a:ext cx="3600400" cy="4730080"/>
          </a:xfrm>
        </p:spPr>
        <p:txBody>
          <a:bodyPr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1.Tuhan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mengasihi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Tak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ada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merampas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jiwaku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berkorban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bagi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: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S'karang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milikNya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S'karang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ku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milik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Yesus</a:t>
            </a:r>
            <a:r>
              <a:rPr lang="en-US" sz="18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Yesus</a:t>
            </a:r>
            <a:r>
              <a:rPr lang="en-US" sz="1800" b="1" dirty="0" smtClean="0">
                <a:solidFill>
                  <a:srgbClr val="FF0000"/>
                </a:solidFill>
              </a:rPr>
              <a:t> pun </a:t>
            </a:r>
            <a:r>
              <a:rPr lang="en-US" sz="1800" b="1" dirty="0" err="1" smtClean="0">
                <a:solidFill>
                  <a:srgbClr val="FF0000"/>
                </a:solidFill>
              </a:rPr>
              <a:t>milikku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Bukan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di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dunia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saja</a:t>
            </a:r>
            <a:r>
              <a:rPr lang="en-US" sz="18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tapi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selamanya</a:t>
            </a:r>
            <a:r>
              <a:rPr lang="en-US" sz="18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2.Dulu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tersesat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dalam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menolong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diangkatNya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dari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: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S'karang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milikNya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3.Sungguh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bersukacita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hatiku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Karna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Tuhan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menghapus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dosaku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DarahNya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menebus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jiwaku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: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S'karang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milikNya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189</TotalTime>
  <Words>73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S'karang Ku Milik Yesus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S'karang Ku Milik Yesus </dc:title>
  <dc:creator>mary</dc:creator>
  <cp:lastModifiedBy>mary</cp:lastModifiedBy>
  <cp:revision>7</cp:revision>
  <dcterms:created xsi:type="dcterms:W3CDTF">2023-09-05T20:34:16Z</dcterms:created>
  <dcterms:modified xsi:type="dcterms:W3CDTF">2023-09-06T17:49:29Z</dcterms:modified>
</cp:coreProperties>
</file>